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gsUpr74xXG7VeEIwTqR07mmZND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eenshealth.org/en/teens/coronavirus-calm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Coronavirus</a:t>
            </a:r>
            <a:br>
              <a:rPr lang="en-US"/>
            </a:br>
            <a:r>
              <a:rPr lang="en-US"/>
              <a:t>What Teens Can Do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243417" y="3813704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Sources: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u="sng">
                <a:solidFill>
                  <a:schemeClr val="hlink"/>
                </a:solidFill>
                <a:hlinkClick r:id="rId3"/>
              </a:rPr>
              <a:t>https://teenshealth.org/en/teens/coronavirus-calm.html</a:t>
            </a: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Centers for Disease Control and Prevention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2F3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"/>
          <p:cNvSpPr/>
          <p:nvPr/>
        </p:nvSpPr>
        <p:spPr>
          <a:xfrm>
            <a:off x="475949" y="2328707"/>
            <a:ext cx="11327204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We Will Get Through This!</a:t>
            </a:r>
            <a:endParaRPr sz="8000" b="1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solidFill>
            <a:srgbClr val="D8E2F3"/>
          </a:solidFill>
          <a:ln w="952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 dirty="0"/>
              <a:t>When everyone does it, it slows the spread.</a:t>
            </a:r>
            <a:br>
              <a:rPr lang="en-US" sz="2960" dirty="0"/>
            </a:br>
            <a:endParaRPr sz="2960" dirty="0"/>
          </a:p>
          <a:p>
            <a:pPr marL="285750" lvl="0" indent="-2857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 dirty="0"/>
              <a:t>Fewer people get sick at the same time.</a:t>
            </a:r>
            <a:br>
              <a:rPr lang="en-US" sz="2960" dirty="0"/>
            </a:br>
            <a:endParaRPr sz="2960" dirty="0"/>
          </a:p>
          <a:p>
            <a:pPr marL="285750" lvl="0" indent="-28575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 dirty="0"/>
              <a:t>Doctors and hospitals can keep up with taking care of people who are sick.</a:t>
            </a:r>
            <a:br>
              <a:rPr lang="en-US" sz="2960" dirty="0"/>
            </a:br>
            <a:endParaRPr sz="2960" dirty="0"/>
          </a:p>
        </p:txBody>
      </p:sp>
      <p:sp>
        <p:nvSpPr>
          <p:cNvPr id="91" name="Google Shape;91;p2"/>
          <p:cNvSpPr/>
          <p:nvPr/>
        </p:nvSpPr>
        <p:spPr>
          <a:xfrm>
            <a:off x="839788" y="374260"/>
            <a:ext cx="3803605" cy="2800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How Does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 smtClean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Physical </a:t>
            </a:r>
            <a:r>
              <a:rPr lang="en-US" sz="4400" b="1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Distance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Help?</a:t>
            </a:r>
            <a:endParaRPr sz="4400" b="1" i="0" u="none" strike="noStrike" cap="none" dirty="0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9788" y="3174986"/>
            <a:ext cx="3803605" cy="2649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body" idx="1"/>
          </p:nvPr>
        </p:nvSpPr>
        <p:spPr>
          <a:xfrm>
            <a:off x="577034" y="2262350"/>
            <a:ext cx="4194997" cy="4425053"/>
          </a:xfrm>
          <a:prstGeom prst="rect">
            <a:avLst/>
          </a:prstGeom>
          <a:solidFill>
            <a:srgbClr val="D8E2F3"/>
          </a:solidFill>
          <a:ln w="952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COVID-19 is very contagious</a:t>
            </a:r>
            <a:br>
              <a:rPr lang="en-US" sz="2400"/>
            </a:br>
            <a:endParaRPr sz="2400"/>
          </a:p>
          <a:p>
            <a:pPr marL="285750" lvl="0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Spreads person-to-person</a:t>
            </a:r>
            <a:br>
              <a:rPr lang="en-US" sz="2400"/>
            </a:br>
            <a:endParaRPr sz="2400"/>
          </a:p>
          <a:p>
            <a:pPr marL="285750" lvl="0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Can spread when someone with the virus coughs, sneezes, or breathes around someone who is too close</a:t>
            </a:r>
            <a:br>
              <a:rPr lang="en-US" sz="2400"/>
            </a:br>
            <a:endParaRPr sz="2400"/>
          </a:p>
          <a:p>
            <a:pPr marL="285750" lvl="0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Virus can spread even if a person doesn’t show symptoms</a:t>
            </a:r>
            <a:endParaRPr sz="2400"/>
          </a:p>
        </p:txBody>
      </p:sp>
      <p:sp>
        <p:nvSpPr>
          <p:cNvPr id="99" name="Google Shape;99;p3"/>
          <p:cNvSpPr txBox="1">
            <a:spLocks noGrp="1"/>
          </p:cNvSpPr>
          <p:nvPr>
            <p:ph type="title"/>
          </p:nvPr>
        </p:nvSpPr>
        <p:spPr>
          <a:xfrm>
            <a:off x="577034" y="525554"/>
            <a:ext cx="10553421" cy="1311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Calibri"/>
              <a:buNone/>
            </a:pPr>
            <a:r>
              <a:rPr lang="en-US" sz="4400" b="1" cap="none" dirty="0">
                <a:solidFill>
                  <a:srgbClr val="262626"/>
                </a:solidFill>
              </a:rPr>
              <a:t>Why is </a:t>
            </a:r>
            <a:r>
              <a:rPr lang="en-US" sz="4400" b="1" cap="none" dirty="0" smtClean="0">
                <a:solidFill>
                  <a:srgbClr val="262626"/>
                </a:solidFill>
              </a:rPr>
              <a:t>Physical </a:t>
            </a:r>
            <a:r>
              <a:rPr lang="en-US" sz="4400" b="1" cap="none" dirty="0">
                <a:solidFill>
                  <a:srgbClr val="262626"/>
                </a:solidFill>
              </a:rPr>
              <a:t>Distancing </a:t>
            </a:r>
            <a:br>
              <a:rPr lang="en-US" sz="4400" b="1" cap="none" dirty="0">
                <a:solidFill>
                  <a:srgbClr val="262626"/>
                </a:solidFill>
              </a:rPr>
            </a:br>
            <a:r>
              <a:rPr lang="en-US" sz="4400" b="1" cap="none" dirty="0">
                <a:solidFill>
                  <a:srgbClr val="262626"/>
                </a:solidFill>
              </a:rPr>
              <a:t>so Important Now?</a:t>
            </a:r>
            <a:endParaRPr sz="4400" b="1" cap="none" dirty="0">
              <a:solidFill>
                <a:srgbClr val="262626"/>
              </a:solidFill>
            </a:endParaRPr>
          </a:p>
        </p:txBody>
      </p:sp>
      <p:pic>
        <p:nvPicPr>
          <p:cNvPr id="100" name="Google Shape;10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76735" y="2779612"/>
            <a:ext cx="6937498" cy="284567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5487988" y="1015561"/>
            <a:ext cx="6172200" cy="5486839"/>
          </a:xfrm>
          <a:prstGeom prst="rect">
            <a:avLst/>
          </a:prstGeom>
          <a:solidFill>
            <a:srgbClr val="D8E2F3"/>
          </a:solidFill>
          <a:ln w="952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Keep Distance from….</a:t>
            </a:r>
            <a:br>
              <a:rPr lang="en-US"/>
            </a:b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Friends</a:t>
            </a:r>
            <a:br>
              <a:rPr lang="en-US"/>
            </a:b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Classmates</a:t>
            </a:r>
            <a:br>
              <a:rPr lang="en-US"/>
            </a:b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Teammates</a:t>
            </a:r>
            <a:br>
              <a:rPr lang="en-US"/>
            </a:b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Neighbors</a:t>
            </a:r>
            <a:br>
              <a:rPr lang="en-US"/>
            </a:b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Even people in your family you don’t live with</a:t>
            </a:r>
            <a:endParaRPr/>
          </a:p>
        </p:txBody>
      </p:sp>
      <p:sp>
        <p:nvSpPr>
          <p:cNvPr id="106" name="Google Shape;106;p4"/>
          <p:cNvSpPr/>
          <p:nvPr/>
        </p:nvSpPr>
        <p:spPr>
          <a:xfrm>
            <a:off x="352621" y="987425"/>
            <a:ext cx="462498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What Can I Do?</a:t>
            </a:r>
            <a:endParaRPr sz="5400" b="1" i="0" u="none" strike="noStrike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2"/>
          </p:nvPr>
        </p:nvSpPr>
        <p:spPr>
          <a:xfrm>
            <a:off x="951407" y="2230792"/>
            <a:ext cx="3427412" cy="3557588"/>
          </a:xfrm>
          <a:prstGeom prst="rect">
            <a:avLst/>
          </a:prstGeom>
          <a:solidFill>
            <a:srgbClr val="D8E2F3"/>
          </a:solidFill>
          <a:ln w="952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 dirty="0"/>
              <a:t>Practice Social Distance</a:t>
            </a:r>
            <a:endParaRPr dirty="0"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 dirty="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 dirty="0"/>
              <a:t>Wear a Face Covering</a:t>
            </a:r>
            <a:endParaRPr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>
            <a:spLocks noGrp="1"/>
          </p:cNvSpPr>
          <p:nvPr>
            <p:ph type="body" idx="1"/>
          </p:nvPr>
        </p:nvSpPr>
        <p:spPr>
          <a:xfrm>
            <a:off x="838200" y="1854653"/>
            <a:ext cx="10515600" cy="4351338"/>
          </a:xfrm>
          <a:prstGeom prst="rect">
            <a:avLst/>
          </a:prstGeom>
          <a:solidFill>
            <a:srgbClr val="D8E2F3"/>
          </a:solidFill>
          <a:ln w="9525" cap="flat" cmpd="sng">
            <a:solidFill>
              <a:srgbClr val="2F54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US" sz="4000"/>
              <a:t>But….</a:t>
            </a:r>
            <a:endParaRPr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endParaRPr sz="400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/>
              <a:t>It can protect a lot of people</a:t>
            </a:r>
            <a:br>
              <a:rPr lang="en-US" sz="3600"/>
            </a:br>
            <a:endParaRPr sz="360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/>
              <a:t>It can save lives</a:t>
            </a:r>
            <a:br>
              <a:rPr lang="en-US" sz="3600"/>
            </a:br>
            <a:endParaRPr sz="360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3600"/>
              <a:t>It’s worth it!</a:t>
            </a:r>
            <a:endParaRPr sz="3600"/>
          </a:p>
        </p:txBody>
      </p:sp>
      <p:sp>
        <p:nvSpPr>
          <p:cNvPr id="115" name="Google Shape;115;p5"/>
          <p:cNvSpPr/>
          <p:nvPr/>
        </p:nvSpPr>
        <p:spPr>
          <a:xfrm>
            <a:off x="989746" y="618273"/>
            <a:ext cx="904587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It’s a Big Change….It’s Not Easy</a:t>
            </a:r>
            <a:endParaRPr sz="5400" b="1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5"/>
          <p:cNvSpPr/>
          <p:nvPr/>
        </p:nvSpPr>
        <p:spPr>
          <a:xfrm>
            <a:off x="7518400" y="2423887"/>
            <a:ext cx="3835400" cy="2859314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Will Get Through This!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2F3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"/>
          <p:cNvSpPr/>
          <p:nvPr/>
        </p:nvSpPr>
        <p:spPr>
          <a:xfrm>
            <a:off x="2828663" y="456609"/>
            <a:ext cx="585275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Do Your Part!</a:t>
            </a:r>
            <a:endParaRPr sz="8000" b="1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4796" y="2593875"/>
            <a:ext cx="11217339" cy="2692161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2F3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"/>
          <p:cNvSpPr/>
          <p:nvPr/>
        </p:nvSpPr>
        <p:spPr>
          <a:xfrm>
            <a:off x="2828663" y="456609"/>
            <a:ext cx="585275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Do Your Part!</a:t>
            </a:r>
            <a:endParaRPr sz="8000" b="1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0372" y="2990624"/>
            <a:ext cx="11851628" cy="333085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 dir="r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2F3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"/>
          <p:cNvSpPr/>
          <p:nvPr/>
        </p:nvSpPr>
        <p:spPr>
          <a:xfrm>
            <a:off x="2828663" y="456609"/>
            <a:ext cx="585275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Do Your Part!</a:t>
            </a:r>
            <a:endParaRPr sz="8000" b="1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100" y="2030501"/>
            <a:ext cx="11078230" cy="4341272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2F3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/>
          <p:nvPr/>
        </p:nvSpPr>
        <p:spPr>
          <a:xfrm>
            <a:off x="2828663" y="456609"/>
            <a:ext cx="585275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Do Your Part!</a:t>
            </a:r>
            <a:endParaRPr sz="8000" b="1" cap="non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4350" y="2301765"/>
            <a:ext cx="11576574" cy="2814279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Widescreen</PresentationFormat>
  <Paragraphs>39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Coronavirus What Teens Can Do</vt:lpstr>
      <vt:lpstr>PowerPoint Presentation</vt:lpstr>
      <vt:lpstr>Why is Physical Distancing  so Important Now?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Coronavirus What Teens Can Do</dc:title>
  <dc:creator>Dillon, Anne</dc:creator>
  <cp:lastModifiedBy>Dillon, Anne</cp:lastModifiedBy>
  <cp:revision>1</cp:revision>
  <dcterms:created xsi:type="dcterms:W3CDTF">2020-07-02T13:37:06Z</dcterms:created>
  <dcterms:modified xsi:type="dcterms:W3CDTF">2021-08-18T15:32:59Z</dcterms:modified>
</cp:coreProperties>
</file>