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5" r:id="rId3"/>
    <p:sldId id="267" r:id="rId4"/>
    <p:sldId id="259" r:id="rId5"/>
    <p:sldId id="263" r:id="rId6"/>
    <p:sldId id="272" r:id="rId7"/>
    <p:sldId id="273" r:id="rId8"/>
    <p:sldId id="274" r:id="rId9"/>
    <p:sldId id="276" r:id="rId10"/>
    <p:sldId id="27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C3A"/>
    <a:srgbClr val="00285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14E215-910D-7847-D5BA-9101F47730D0}" v="92" dt="2024-11-18T23:41:35.477"/>
    <p1510:client id="{C176A602-FF56-4F67-AE7A-3261F6F6C48B}" v="105" dt="2024-11-19T02:10:24.9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702"/>
  </p:normalViewPr>
  <p:slideViewPr>
    <p:cSldViewPr snapToGrid="0" snapToObjects="1">
      <p:cViewPr varScale="1">
        <p:scale>
          <a:sx n="74" d="100"/>
          <a:sy n="74" d="100"/>
        </p:scale>
        <p:origin x="376"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a Mendez" userId="ff93b7c9-85da-4d1c-b145-356e04d52e9b" providerId="ADAL" clId="{C176A602-FF56-4F67-AE7A-3261F6F6C48B}"/>
    <pc:docChg chg="undo custSel addSld delSld modSld sldOrd">
      <pc:chgData name="Christina Mendez" userId="ff93b7c9-85da-4d1c-b145-356e04d52e9b" providerId="ADAL" clId="{C176A602-FF56-4F67-AE7A-3261F6F6C48B}" dt="2024-11-19T03:15:41.816" v="3659" actId="47"/>
      <pc:docMkLst>
        <pc:docMk/>
      </pc:docMkLst>
      <pc:sldChg chg="addSp delSp modSp mod delAnim">
        <pc:chgData name="Christina Mendez" userId="ff93b7c9-85da-4d1c-b145-356e04d52e9b" providerId="ADAL" clId="{C176A602-FF56-4F67-AE7A-3261F6F6C48B}" dt="2024-11-19T00:56:42.078" v="200" actId="1076"/>
        <pc:sldMkLst>
          <pc:docMk/>
          <pc:sldMk cId="2118674807" sldId="259"/>
        </pc:sldMkLst>
        <pc:spChg chg="mod">
          <ac:chgData name="Christina Mendez" userId="ff93b7c9-85da-4d1c-b145-356e04d52e9b" providerId="ADAL" clId="{C176A602-FF56-4F67-AE7A-3261F6F6C48B}" dt="2024-11-19T00:42:39.443" v="162" actId="20577"/>
          <ac:spMkLst>
            <pc:docMk/>
            <pc:sldMk cId="2118674807" sldId="259"/>
            <ac:spMk id="4" creationId="{00000000-0000-0000-0000-000000000000}"/>
          </ac:spMkLst>
        </pc:spChg>
        <pc:spChg chg="mod">
          <ac:chgData name="Christina Mendez" userId="ff93b7c9-85da-4d1c-b145-356e04d52e9b" providerId="ADAL" clId="{C176A602-FF56-4F67-AE7A-3261F6F6C48B}" dt="2024-11-19T00:51:21.098" v="180" actId="14100"/>
          <ac:spMkLst>
            <pc:docMk/>
            <pc:sldMk cId="2118674807" sldId="259"/>
            <ac:spMk id="7" creationId="{00000000-0000-0000-0000-000000000000}"/>
          </ac:spMkLst>
        </pc:spChg>
        <pc:spChg chg="del mod">
          <ac:chgData name="Christina Mendez" userId="ff93b7c9-85da-4d1c-b145-356e04d52e9b" providerId="ADAL" clId="{C176A602-FF56-4F67-AE7A-3261F6F6C48B}" dt="2024-11-19T00:51:28.937" v="182" actId="478"/>
          <ac:spMkLst>
            <pc:docMk/>
            <pc:sldMk cId="2118674807" sldId="259"/>
            <ac:spMk id="10" creationId="{F10A1414-E71B-2B07-20DD-4B3FA76FC8DD}"/>
          </ac:spMkLst>
        </pc:spChg>
        <pc:picChg chg="del">
          <ac:chgData name="Christina Mendez" userId="ff93b7c9-85da-4d1c-b145-356e04d52e9b" providerId="ADAL" clId="{C176A602-FF56-4F67-AE7A-3261F6F6C48B}" dt="2024-11-19T00:46:38.078" v="168" actId="478"/>
          <ac:picMkLst>
            <pc:docMk/>
            <pc:sldMk cId="2118674807" sldId="259"/>
            <ac:picMk id="3" creationId="{77ED7AE3-8A5A-BC72-387C-2D2156E736FF}"/>
          </ac:picMkLst>
        </pc:picChg>
        <pc:picChg chg="add mod modCrop">
          <ac:chgData name="Christina Mendez" userId="ff93b7c9-85da-4d1c-b145-356e04d52e9b" providerId="ADAL" clId="{C176A602-FF56-4F67-AE7A-3261F6F6C48B}" dt="2024-11-19T00:56:42.078" v="200" actId="1076"/>
          <ac:picMkLst>
            <pc:docMk/>
            <pc:sldMk cId="2118674807" sldId="259"/>
            <ac:picMk id="5" creationId="{6AF77909-E39F-E80C-2B8C-AE7165F3DC90}"/>
          </ac:picMkLst>
        </pc:picChg>
        <pc:picChg chg="add mod">
          <ac:chgData name="Christina Mendez" userId="ff93b7c9-85da-4d1c-b145-356e04d52e9b" providerId="ADAL" clId="{C176A602-FF56-4F67-AE7A-3261F6F6C48B}" dt="2024-11-19T00:56:23.817" v="196" actId="1076"/>
          <ac:picMkLst>
            <pc:docMk/>
            <pc:sldMk cId="2118674807" sldId="259"/>
            <ac:picMk id="9" creationId="{3961BDB7-C76E-C110-FB6E-FB0FFDA44F30}"/>
          </ac:picMkLst>
        </pc:picChg>
        <pc:picChg chg="add mod">
          <ac:chgData name="Christina Mendez" userId="ff93b7c9-85da-4d1c-b145-356e04d52e9b" providerId="ADAL" clId="{C176A602-FF56-4F67-AE7A-3261F6F6C48B}" dt="2024-11-19T00:56:16.602" v="194" actId="1076"/>
          <ac:picMkLst>
            <pc:docMk/>
            <pc:sldMk cId="2118674807" sldId="259"/>
            <ac:picMk id="11" creationId="{6EB6BFEE-21CD-DB0B-9ECD-05899F37065D}"/>
          </ac:picMkLst>
        </pc:picChg>
      </pc:sldChg>
      <pc:sldChg chg="modSp mod ord">
        <pc:chgData name="Christina Mendez" userId="ff93b7c9-85da-4d1c-b145-356e04d52e9b" providerId="ADAL" clId="{C176A602-FF56-4F67-AE7A-3261F6F6C48B}" dt="2024-11-19T02:13:56.316" v="3655"/>
        <pc:sldMkLst>
          <pc:docMk/>
          <pc:sldMk cId="2077320589" sldId="263"/>
        </pc:sldMkLst>
        <pc:spChg chg="mod">
          <ac:chgData name="Christina Mendez" userId="ff93b7c9-85da-4d1c-b145-356e04d52e9b" providerId="ADAL" clId="{C176A602-FF56-4F67-AE7A-3261F6F6C48B}" dt="2024-11-19T02:11:32.090" v="3648" actId="20577"/>
          <ac:spMkLst>
            <pc:docMk/>
            <pc:sldMk cId="2077320589" sldId="263"/>
            <ac:spMk id="4" creationId="{00000000-0000-0000-0000-000000000000}"/>
          </ac:spMkLst>
        </pc:spChg>
        <pc:spChg chg="mod">
          <ac:chgData name="Christina Mendez" userId="ff93b7c9-85da-4d1c-b145-356e04d52e9b" providerId="ADAL" clId="{C176A602-FF56-4F67-AE7A-3261F6F6C48B}" dt="2024-11-19T02:11:39.989" v="3649" actId="1076"/>
          <ac:spMkLst>
            <pc:docMk/>
            <pc:sldMk cId="2077320589" sldId="263"/>
            <ac:spMk id="7" creationId="{00000000-0000-0000-0000-000000000000}"/>
          </ac:spMkLst>
        </pc:spChg>
      </pc:sldChg>
      <pc:sldChg chg="addSp modSp mod">
        <pc:chgData name="Christina Mendez" userId="ff93b7c9-85da-4d1c-b145-356e04d52e9b" providerId="ADAL" clId="{C176A602-FF56-4F67-AE7A-3261F6F6C48B}" dt="2024-11-19T00:47:27.605" v="173" actId="255"/>
        <pc:sldMkLst>
          <pc:docMk/>
          <pc:sldMk cId="4199194721" sldId="265"/>
        </pc:sldMkLst>
        <pc:spChg chg="mod">
          <ac:chgData name="Christina Mendez" userId="ff93b7c9-85da-4d1c-b145-356e04d52e9b" providerId="ADAL" clId="{C176A602-FF56-4F67-AE7A-3261F6F6C48B}" dt="2024-11-19T00:26:11.926" v="26" actId="1076"/>
          <ac:spMkLst>
            <pc:docMk/>
            <pc:sldMk cId="4199194721" sldId="265"/>
            <ac:spMk id="3" creationId="{99830806-FB35-916C-62F1-625D7EA0D904}"/>
          </ac:spMkLst>
        </pc:spChg>
        <pc:spChg chg="mod">
          <ac:chgData name="Christina Mendez" userId="ff93b7c9-85da-4d1c-b145-356e04d52e9b" providerId="ADAL" clId="{C176A602-FF56-4F67-AE7A-3261F6F6C48B}" dt="2024-11-19T00:47:27.605" v="173" actId="255"/>
          <ac:spMkLst>
            <pc:docMk/>
            <pc:sldMk cId="4199194721" sldId="265"/>
            <ac:spMk id="7" creationId="{00000000-0000-0000-0000-000000000000}"/>
          </ac:spMkLst>
        </pc:spChg>
        <pc:picChg chg="add mod">
          <ac:chgData name="Christina Mendez" userId="ff93b7c9-85da-4d1c-b145-356e04d52e9b" providerId="ADAL" clId="{C176A602-FF56-4F67-AE7A-3261F6F6C48B}" dt="2024-11-19T00:26:19.815" v="29" actId="1076"/>
          <ac:picMkLst>
            <pc:docMk/>
            <pc:sldMk cId="4199194721" sldId="265"/>
            <ac:picMk id="5" creationId="{22E60573-DA86-EB4D-03EA-FD91A56AD374}"/>
          </ac:picMkLst>
        </pc:picChg>
        <pc:picChg chg="mod">
          <ac:chgData name="Christina Mendez" userId="ff93b7c9-85da-4d1c-b145-356e04d52e9b" providerId="ADAL" clId="{C176A602-FF56-4F67-AE7A-3261F6F6C48B}" dt="2024-11-19T00:26:03.529" v="24" actId="1076"/>
          <ac:picMkLst>
            <pc:docMk/>
            <pc:sldMk cId="4199194721" sldId="265"/>
            <ac:picMk id="9" creationId="{72E7CA0B-9F20-4408-FD43-6CC4E2B8ECF6}"/>
          </ac:picMkLst>
        </pc:picChg>
      </pc:sldChg>
      <pc:sldChg chg="addSp delSp modSp mod">
        <pc:chgData name="Christina Mendez" userId="ff93b7c9-85da-4d1c-b145-356e04d52e9b" providerId="ADAL" clId="{C176A602-FF56-4F67-AE7A-3261F6F6C48B}" dt="2024-11-19T00:48:42.768" v="177" actId="207"/>
        <pc:sldMkLst>
          <pc:docMk/>
          <pc:sldMk cId="1708397574" sldId="267"/>
        </pc:sldMkLst>
        <pc:spChg chg="mod">
          <ac:chgData name="Christina Mendez" userId="ff93b7c9-85da-4d1c-b145-356e04d52e9b" providerId="ADAL" clId="{C176A602-FF56-4F67-AE7A-3261F6F6C48B}" dt="2024-11-19T00:48:42.768" v="177" actId="207"/>
          <ac:spMkLst>
            <pc:docMk/>
            <pc:sldMk cId="1708397574" sldId="267"/>
            <ac:spMk id="3" creationId="{FC9B3FCE-61D5-5085-1E23-992C339F80BC}"/>
          </ac:spMkLst>
        </pc:spChg>
        <pc:spChg chg="mod">
          <ac:chgData name="Christina Mendez" userId="ff93b7c9-85da-4d1c-b145-356e04d52e9b" providerId="ADAL" clId="{C176A602-FF56-4F67-AE7A-3261F6F6C48B}" dt="2024-11-19T00:27:46.409" v="30"/>
          <ac:spMkLst>
            <pc:docMk/>
            <pc:sldMk cId="1708397574" sldId="267"/>
            <ac:spMk id="4" creationId="{00000000-0000-0000-0000-000000000000}"/>
          </ac:spMkLst>
        </pc:spChg>
        <pc:spChg chg="mod">
          <ac:chgData name="Christina Mendez" userId="ff93b7c9-85da-4d1c-b145-356e04d52e9b" providerId="ADAL" clId="{C176A602-FF56-4F67-AE7A-3261F6F6C48B}" dt="2024-11-19T00:41:14.278" v="132" actId="255"/>
          <ac:spMkLst>
            <pc:docMk/>
            <pc:sldMk cId="1708397574" sldId="267"/>
            <ac:spMk id="7" creationId="{00000000-0000-0000-0000-000000000000}"/>
          </ac:spMkLst>
        </pc:spChg>
        <pc:picChg chg="del">
          <ac:chgData name="Christina Mendez" userId="ff93b7c9-85da-4d1c-b145-356e04d52e9b" providerId="ADAL" clId="{C176A602-FF56-4F67-AE7A-3261F6F6C48B}" dt="2024-11-19T00:28:24.465" v="31" actId="478"/>
          <ac:picMkLst>
            <pc:docMk/>
            <pc:sldMk cId="1708397574" sldId="267"/>
            <ac:picMk id="5" creationId="{F75503B3-FB07-7A79-A4A8-C2056F16227F}"/>
          </ac:picMkLst>
        </pc:picChg>
        <pc:picChg chg="add del mod">
          <ac:chgData name="Christina Mendez" userId="ff93b7c9-85da-4d1c-b145-356e04d52e9b" providerId="ADAL" clId="{C176A602-FF56-4F67-AE7A-3261F6F6C48B}" dt="2024-11-19T00:34:49.636" v="87" actId="478"/>
          <ac:picMkLst>
            <pc:docMk/>
            <pc:sldMk cId="1708397574" sldId="267"/>
            <ac:picMk id="9" creationId="{6989AD8C-2B0C-9AA0-4E03-BADE7214C47D}"/>
          </ac:picMkLst>
        </pc:picChg>
        <pc:picChg chg="add mod">
          <ac:chgData name="Christina Mendez" userId="ff93b7c9-85da-4d1c-b145-356e04d52e9b" providerId="ADAL" clId="{C176A602-FF56-4F67-AE7A-3261F6F6C48B}" dt="2024-11-19T00:37:25.635" v="101" actId="14100"/>
          <ac:picMkLst>
            <pc:docMk/>
            <pc:sldMk cId="1708397574" sldId="267"/>
            <ac:picMk id="10" creationId="{7E4383AD-9C02-E798-B406-D1816162754A}"/>
          </ac:picMkLst>
        </pc:picChg>
      </pc:sldChg>
      <pc:sldChg chg="ord">
        <pc:chgData name="Christina Mendez" userId="ff93b7c9-85da-4d1c-b145-356e04d52e9b" providerId="ADAL" clId="{C176A602-FF56-4F67-AE7A-3261F6F6C48B}" dt="2024-11-19T02:14:14.970" v="3657"/>
        <pc:sldMkLst>
          <pc:docMk/>
          <pc:sldMk cId="1066907619" sldId="272"/>
        </pc:sldMkLst>
      </pc:sldChg>
      <pc:sldChg chg="addSp delSp modSp add mod">
        <pc:chgData name="Christina Mendez" userId="ff93b7c9-85da-4d1c-b145-356e04d52e9b" providerId="ADAL" clId="{C176A602-FF56-4F67-AE7A-3261F6F6C48B}" dt="2024-11-19T01:24:04.546" v="314" actId="20577"/>
        <pc:sldMkLst>
          <pc:docMk/>
          <pc:sldMk cId="4104538277" sldId="273"/>
        </pc:sldMkLst>
        <pc:spChg chg="mod">
          <ac:chgData name="Christina Mendez" userId="ff93b7c9-85da-4d1c-b145-356e04d52e9b" providerId="ADAL" clId="{C176A602-FF56-4F67-AE7A-3261F6F6C48B}" dt="2024-11-19T00:59:45.667" v="223" actId="20577"/>
          <ac:spMkLst>
            <pc:docMk/>
            <pc:sldMk cId="4104538277" sldId="273"/>
            <ac:spMk id="4" creationId="{C3288714-E22B-A746-CFD7-4DC7BBFA4493}"/>
          </ac:spMkLst>
        </pc:spChg>
        <pc:spChg chg="mod">
          <ac:chgData name="Christina Mendez" userId="ff93b7c9-85da-4d1c-b145-356e04d52e9b" providerId="ADAL" clId="{C176A602-FF56-4F67-AE7A-3261F6F6C48B}" dt="2024-11-19T01:24:04.546" v="314" actId="20577"/>
          <ac:spMkLst>
            <pc:docMk/>
            <pc:sldMk cId="4104538277" sldId="273"/>
            <ac:spMk id="7" creationId="{6E2C98EE-3E4B-92EA-8E4A-CFF27EAFEE32}"/>
          </ac:spMkLst>
        </pc:spChg>
        <pc:picChg chg="add mod">
          <ac:chgData name="Christina Mendez" userId="ff93b7c9-85da-4d1c-b145-356e04d52e9b" providerId="ADAL" clId="{C176A602-FF56-4F67-AE7A-3261F6F6C48B}" dt="2024-11-19T01:23:50.022" v="313" actId="1076"/>
          <ac:picMkLst>
            <pc:docMk/>
            <pc:sldMk cId="4104538277" sldId="273"/>
            <ac:picMk id="3" creationId="{F793ECB7-1DEB-D14B-2AB1-E7B9B479AEF9}"/>
          </ac:picMkLst>
        </pc:picChg>
        <pc:picChg chg="del mod">
          <ac:chgData name="Christina Mendez" userId="ff93b7c9-85da-4d1c-b145-356e04d52e9b" providerId="ADAL" clId="{C176A602-FF56-4F67-AE7A-3261F6F6C48B}" dt="2024-11-19T01:23:24.830" v="307" actId="478"/>
          <ac:picMkLst>
            <pc:docMk/>
            <pc:sldMk cId="4104538277" sldId="273"/>
            <ac:picMk id="5" creationId="{5183E516-0C15-5985-5BB2-610FF59A48EC}"/>
          </ac:picMkLst>
        </pc:picChg>
        <pc:picChg chg="del">
          <ac:chgData name="Christina Mendez" userId="ff93b7c9-85da-4d1c-b145-356e04d52e9b" providerId="ADAL" clId="{C176A602-FF56-4F67-AE7A-3261F6F6C48B}" dt="2024-11-19T01:00:26.752" v="225" actId="478"/>
          <ac:picMkLst>
            <pc:docMk/>
            <pc:sldMk cId="4104538277" sldId="273"/>
            <ac:picMk id="9" creationId="{063BD414-6DA0-6642-22D9-9750F1FF3774}"/>
          </ac:picMkLst>
        </pc:picChg>
        <pc:picChg chg="del">
          <ac:chgData name="Christina Mendez" userId="ff93b7c9-85da-4d1c-b145-356e04d52e9b" providerId="ADAL" clId="{C176A602-FF56-4F67-AE7A-3261F6F6C48B}" dt="2024-11-19T01:00:28.830" v="226" actId="478"/>
          <ac:picMkLst>
            <pc:docMk/>
            <pc:sldMk cId="4104538277" sldId="273"/>
            <ac:picMk id="11" creationId="{D18BEEBB-31F5-2E1F-F909-29FF13BD0F33}"/>
          </ac:picMkLst>
        </pc:picChg>
      </pc:sldChg>
      <pc:sldChg chg="addSp delSp modSp add mod modAnim">
        <pc:chgData name="Christina Mendez" userId="ff93b7c9-85da-4d1c-b145-356e04d52e9b" providerId="ADAL" clId="{C176A602-FF56-4F67-AE7A-3261F6F6C48B}" dt="2024-11-19T01:21:48.267" v="306"/>
        <pc:sldMkLst>
          <pc:docMk/>
          <pc:sldMk cId="4182268442" sldId="274"/>
        </pc:sldMkLst>
        <pc:spChg chg="add del mod">
          <ac:chgData name="Christina Mendez" userId="ff93b7c9-85da-4d1c-b145-356e04d52e9b" providerId="ADAL" clId="{C176A602-FF56-4F67-AE7A-3261F6F6C48B}" dt="2024-11-19T01:09:20.043" v="243"/>
          <ac:spMkLst>
            <pc:docMk/>
            <pc:sldMk cId="4182268442" sldId="274"/>
            <ac:spMk id="3" creationId="{F6A20001-2930-F8E9-432B-92D88E29AC40}"/>
          </ac:spMkLst>
        </pc:spChg>
        <pc:spChg chg="del">
          <ac:chgData name="Christina Mendez" userId="ff93b7c9-85da-4d1c-b145-356e04d52e9b" providerId="ADAL" clId="{C176A602-FF56-4F67-AE7A-3261F6F6C48B}" dt="2024-11-19T01:08:53.374" v="238" actId="478"/>
          <ac:spMkLst>
            <pc:docMk/>
            <pc:sldMk cId="4182268442" sldId="274"/>
            <ac:spMk id="7" creationId="{4F2AD00C-63EC-42CB-DB98-282CFB8088CD}"/>
          </ac:spMkLst>
        </pc:spChg>
        <pc:spChg chg="add mod">
          <ac:chgData name="Christina Mendez" userId="ff93b7c9-85da-4d1c-b145-356e04d52e9b" providerId="ADAL" clId="{C176A602-FF56-4F67-AE7A-3261F6F6C48B}" dt="2024-11-19T01:15:39.274" v="260" actId="14100"/>
          <ac:spMkLst>
            <pc:docMk/>
            <pc:sldMk cId="4182268442" sldId="274"/>
            <ac:spMk id="9" creationId="{7B759BE2-8E6E-BFE1-14BC-CB819B12C716}"/>
          </ac:spMkLst>
        </pc:spChg>
        <pc:spChg chg="add mod">
          <ac:chgData name="Christina Mendez" userId="ff93b7c9-85da-4d1c-b145-356e04d52e9b" providerId="ADAL" clId="{C176A602-FF56-4F67-AE7A-3261F6F6C48B}" dt="2024-11-19T01:19:11.475" v="294" actId="20577"/>
          <ac:spMkLst>
            <pc:docMk/>
            <pc:sldMk cId="4182268442" sldId="274"/>
            <ac:spMk id="10" creationId="{4A9CE558-7340-BC71-BC53-630F266E7ED7}"/>
          </ac:spMkLst>
        </pc:spChg>
        <pc:spChg chg="add mod">
          <ac:chgData name="Christina Mendez" userId="ff93b7c9-85da-4d1c-b145-356e04d52e9b" providerId="ADAL" clId="{C176A602-FF56-4F67-AE7A-3261F6F6C48B}" dt="2024-11-19T01:18:28.926" v="291" actId="313"/>
          <ac:spMkLst>
            <pc:docMk/>
            <pc:sldMk cId="4182268442" sldId="274"/>
            <ac:spMk id="11" creationId="{29E8A5FA-4C32-EF51-F91B-037E4576C4A9}"/>
          </ac:spMkLst>
        </pc:spChg>
        <pc:spChg chg="add mod">
          <ac:chgData name="Christina Mendez" userId="ff93b7c9-85da-4d1c-b145-356e04d52e9b" providerId="ADAL" clId="{C176A602-FF56-4F67-AE7A-3261F6F6C48B}" dt="2024-11-19T01:17:43.561" v="289" actId="1076"/>
          <ac:spMkLst>
            <pc:docMk/>
            <pc:sldMk cId="4182268442" sldId="274"/>
            <ac:spMk id="12" creationId="{5401F393-6044-3B64-C6AE-BA24A7522951}"/>
          </ac:spMkLst>
        </pc:spChg>
        <pc:spChg chg="add mod">
          <ac:chgData name="Christina Mendez" userId="ff93b7c9-85da-4d1c-b145-356e04d52e9b" providerId="ADAL" clId="{C176A602-FF56-4F67-AE7A-3261F6F6C48B}" dt="2024-11-19T01:16:57.068" v="281" actId="14100"/>
          <ac:spMkLst>
            <pc:docMk/>
            <pc:sldMk cId="4182268442" sldId="274"/>
            <ac:spMk id="13" creationId="{58735D2F-7482-3BDA-640E-584011501F85}"/>
          </ac:spMkLst>
        </pc:spChg>
        <pc:picChg chg="mod">
          <ac:chgData name="Christina Mendez" userId="ff93b7c9-85da-4d1c-b145-356e04d52e9b" providerId="ADAL" clId="{C176A602-FF56-4F67-AE7A-3261F6F6C48B}" dt="2024-11-19T01:09:01.179" v="240" actId="14100"/>
          <ac:picMkLst>
            <pc:docMk/>
            <pc:sldMk cId="4182268442" sldId="274"/>
            <ac:picMk id="5" creationId="{AAB76889-C1EA-2271-4A29-C5D31E88ED29}"/>
          </ac:picMkLst>
        </pc:picChg>
        <pc:cxnChg chg="add">
          <ac:chgData name="Christina Mendez" userId="ff93b7c9-85da-4d1c-b145-356e04d52e9b" providerId="ADAL" clId="{C176A602-FF56-4F67-AE7A-3261F6F6C48B}" dt="2024-11-19T01:18:21.343" v="290" actId="11529"/>
          <ac:cxnSpMkLst>
            <pc:docMk/>
            <pc:sldMk cId="4182268442" sldId="274"/>
            <ac:cxnSpMk id="15" creationId="{2786D96B-B642-A5DF-B17C-39EC4ED87DB1}"/>
          </ac:cxnSpMkLst>
        </pc:cxnChg>
        <pc:cxnChg chg="add">
          <ac:chgData name="Christina Mendez" userId="ff93b7c9-85da-4d1c-b145-356e04d52e9b" providerId="ADAL" clId="{C176A602-FF56-4F67-AE7A-3261F6F6C48B}" dt="2024-11-19T01:18:43.114" v="292" actId="11529"/>
          <ac:cxnSpMkLst>
            <pc:docMk/>
            <pc:sldMk cId="4182268442" sldId="274"/>
            <ac:cxnSpMk id="17" creationId="{9FBCBB72-EFCA-16FD-8AF2-979CBB58FD2D}"/>
          </ac:cxnSpMkLst>
        </pc:cxnChg>
        <pc:cxnChg chg="add">
          <ac:chgData name="Christina Mendez" userId="ff93b7c9-85da-4d1c-b145-356e04d52e9b" providerId="ADAL" clId="{C176A602-FF56-4F67-AE7A-3261F6F6C48B}" dt="2024-11-19T01:19:08.787" v="293" actId="11529"/>
          <ac:cxnSpMkLst>
            <pc:docMk/>
            <pc:sldMk cId="4182268442" sldId="274"/>
            <ac:cxnSpMk id="19" creationId="{CEF9B4B0-316C-E777-B4F7-A44276955AB7}"/>
          </ac:cxnSpMkLst>
        </pc:cxnChg>
        <pc:cxnChg chg="add">
          <ac:chgData name="Christina Mendez" userId="ff93b7c9-85da-4d1c-b145-356e04d52e9b" providerId="ADAL" clId="{C176A602-FF56-4F67-AE7A-3261F6F6C48B}" dt="2024-11-19T01:19:26.470" v="295" actId="11529"/>
          <ac:cxnSpMkLst>
            <pc:docMk/>
            <pc:sldMk cId="4182268442" sldId="274"/>
            <ac:cxnSpMk id="21" creationId="{F592EE00-E3ED-3E1E-6775-2F0D4BC9E77E}"/>
          </ac:cxnSpMkLst>
        </pc:cxnChg>
        <pc:cxnChg chg="add">
          <ac:chgData name="Christina Mendez" userId="ff93b7c9-85da-4d1c-b145-356e04d52e9b" providerId="ADAL" clId="{C176A602-FF56-4F67-AE7A-3261F6F6C48B}" dt="2024-11-19T01:19:50.971" v="296" actId="11529"/>
          <ac:cxnSpMkLst>
            <pc:docMk/>
            <pc:sldMk cId="4182268442" sldId="274"/>
            <ac:cxnSpMk id="23" creationId="{67AE682E-E5D8-A5D8-D1AC-AF0278CD09C4}"/>
          </ac:cxnSpMkLst>
        </pc:cxnChg>
      </pc:sldChg>
      <pc:sldChg chg="addSp delSp modSp add mod">
        <pc:chgData name="Christina Mendez" userId="ff93b7c9-85da-4d1c-b145-356e04d52e9b" providerId="ADAL" clId="{C176A602-FF56-4F67-AE7A-3261F6F6C48B}" dt="2024-11-19T01:52:24.310" v="647" actId="113"/>
        <pc:sldMkLst>
          <pc:docMk/>
          <pc:sldMk cId="919929570" sldId="275"/>
        </pc:sldMkLst>
        <pc:spChg chg="mod">
          <ac:chgData name="Christina Mendez" userId="ff93b7c9-85da-4d1c-b145-356e04d52e9b" providerId="ADAL" clId="{C176A602-FF56-4F67-AE7A-3261F6F6C48B}" dt="2024-11-19T01:40:59.671" v="344" actId="20577"/>
          <ac:spMkLst>
            <pc:docMk/>
            <pc:sldMk cId="919929570" sldId="275"/>
            <ac:spMk id="4" creationId="{EDFB66C1-8D9E-9475-09D0-253D9205E098}"/>
          </ac:spMkLst>
        </pc:spChg>
        <pc:spChg chg="del mod">
          <ac:chgData name="Christina Mendez" userId="ff93b7c9-85da-4d1c-b145-356e04d52e9b" providerId="ADAL" clId="{C176A602-FF56-4F67-AE7A-3261F6F6C48B}" dt="2024-11-19T01:30:16.394" v="340" actId="478"/>
          <ac:spMkLst>
            <pc:docMk/>
            <pc:sldMk cId="919929570" sldId="275"/>
            <ac:spMk id="7" creationId="{5D6A2EBC-53CC-200D-3827-88AC82CFBA89}"/>
          </ac:spMkLst>
        </pc:spChg>
        <pc:spChg chg="add mod">
          <ac:chgData name="Christina Mendez" userId="ff93b7c9-85da-4d1c-b145-356e04d52e9b" providerId="ADAL" clId="{C176A602-FF56-4F67-AE7A-3261F6F6C48B}" dt="2024-11-19T01:44:56.606" v="415" actId="1076"/>
          <ac:spMkLst>
            <pc:docMk/>
            <pc:sldMk cId="919929570" sldId="275"/>
            <ac:spMk id="11" creationId="{546A3230-B7ED-8F0E-8764-647BC7C72592}"/>
          </ac:spMkLst>
        </pc:spChg>
        <pc:spChg chg="add mod">
          <ac:chgData name="Christina Mendez" userId="ff93b7c9-85da-4d1c-b145-356e04d52e9b" providerId="ADAL" clId="{C176A602-FF56-4F67-AE7A-3261F6F6C48B}" dt="2024-11-19T01:46:09.214" v="460" actId="113"/>
          <ac:spMkLst>
            <pc:docMk/>
            <pc:sldMk cId="919929570" sldId="275"/>
            <ac:spMk id="21" creationId="{8AE0BC49-8800-F1BB-B283-2E2BD1604110}"/>
          </ac:spMkLst>
        </pc:spChg>
        <pc:spChg chg="add mod">
          <ac:chgData name="Christina Mendez" userId="ff93b7c9-85da-4d1c-b145-356e04d52e9b" providerId="ADAL" clId="{C176A602-FF56-4F67-AE7A-3261F6F6C48B}" dt="2024-11-19T01:48:12.361" v="508" actId="2711"/>
          <ac:spMkLst>
            <pc:docMk/>
            <pc:sldMk cId="919929570" sldId="275"/>
            <ac:spMk id="36" creationId="{640CD1C6-0961-CB95-C1CB-4AD8FAD7F5B1}"/>
          </ac:spMkLst>
        </pc:spChg>
        <pc:spChg chg="add mod">
          <ac:chgData name="Christina Mendez" userId="ff93b7c9-85da-4d1c-b145-356e04d52e9b" providerId="ADAL" clId="{C176A602-FF56-4F67-AE7A-3261F6F6C48B}" dt="2024-11-19T01:49:19.247" v="537" actId="2711"/>
          <ac:spMkLst>
            <pc:docMk/>
            <pc:sldMk cId="919929570" sldId="275"/>
            <ac:spMk id="38" creationId="{C1F7C190-B702-D143-4910-B13F8B296C1A}"/>
          </ac:spMkLst>
        </pc:spChg>
        <pc:spChg chg="add mod">
          <ac:chgData name="Christina Mendez" userId="ff93b7c9-85da-4d1c-b145-356e04d52e9b" providerId="ADAL" clId="{C176A602-FF56-4F67-AE7A-3261F6F6C48B}" dt="2024-11-19T01:50:10.075" v="548" actId="14100"/>
          <ac:spMkLst>
            <pc:docMk/>
            <pc:sldMk cId="919929570" sldId="275"/>
            <ac:spMk id="39" creationId="{1F19F4EF-2D2F-2A3D-FF73-BB76CFAB926D}"/>
          </ac:spMkLst>
        </pc:spChg>
        <pc:spChg chg="add mod">
          <ac:chgData name="Christina Mendez" userId="ff93b7c9-85da-4d1c-b145-356e04d52e9b" providerId="ADAL" clId="{C176A602-FF56-4F67-AE7A-3261F6F6C48B}" dt="2024-11-19T01:51:05.019" v="589" actId="113"/>
          <ac:spMkLst>
            <pc:docMk/>
            <pc:sldMk cId="919929570" sldId="275"/>
            <ac:spMk id="40" creationId="{35A96DF1-12BA-E450-0EDF-466DF6BB22FF}"/>
          </ac:spMkLst>
        </pc:spChg>
        <pc:spChg chg="add mod">
          <ac:chgData name="Christina Mendez" userId="ff93b7c9-85da-4d1c-b145-356e04d52e9b" providerId="ADAL" clId="{C176A602-FF56-4F67-AE7A-3261F6F6C48B}" dt="2024-11-19T01:52:24.310" v="647" actId="113"/>
          <ac:spMkLst>
            <pc:docMk/>
            <pc:sldMk cId="919929570" sldId="275"/>
            <ac:spMk id="41" creationId="{9F0651B0-A2E1-F7C7-8E76-22A271F77BAA}"/>
          </ac:spMkLst>
        </pc:spChg>
        <pc:picChg chg="add del mod">
          <ac:chgData name="Christina Mendez" userId="ff93b7c9-85da-4d1c-b145-356e04d52e9b" providerId="ADAL" clId="{C176A602-FF56-4F67-AE7A-3261F6F6C48B}" dt="2024-11-19T01:29:40.847" v="315" actId="478"/>
          <ac:picMkLst>
            <pc:docMk/>
            <pc:sldMk cId="919929570" sldId="275"/>
            <ac:picMk id="3" creationId="{B6AB8DF4-3DC7-A406-734E-78A9366B2000}"/>
          </ac:picMkLst>
        </pc:picChg>
        <pc:picChg chg="del">
          <ac:chgData name="Christina Mendez" userId="ff93b7c9-85da-4d1c-b145-356e04d52e9b" providerId="ADAL" clId="{C176A602-FF56-4F67-AE7A-3261F6F6C48B}" dt="2024-11-19T01:06:35.462" v="235" actId="478"/>
          <ac:picMkLst>
            <pc:docMk/>
            <pc:sldMk cId="919929570" sldId="275"/>
            <ac:picMk id="5" creationId="{8A7F63BB-1CF2-C71D-07BC-65AE3DA92B2C}"/>
          </ac:picMkLst>
        </pc:picChg>
        <pc:picChg chg="add mod">
          <ac:chgData name="Christina Mendez" userId="ff93b7c9-85da-4d1c-b145-356e04d52e9b" providerId="ADAL" clId="{C176A602-FF56-4F67-AE7A-3261F6F6C48B}" dt="2024-11-19T01:45:21.939" v="418" actId="1076"/>
          <ac:picMkLst>
            <pc:docMk/>
            <pc:sldMk cId="919929570" sldId="275"/>
            <ac:picMk id="10" creationId="{EE6D4703-6A87-AA08-5952-7517E33BB2C5}"/>
          </ac:picMkLst>
        </pc:picChg>
        <pc:picChg chg="add del mod">
          <ac:chgData name="Christina Mendez" userId="ff93b7c9-85da-4d1c-b145-356e04d52e9b" providerId="ADAL" clId="{C176A602-FF56-4F67-AE7A-3261F6F6C48B}" dt="2024-11-19T01:44:35.956" v="409" actId="478"/>
          <ac:picMkLst>
            <pc:docMk/>
            <pc:sldMk cId="919929570" sldId="275"/>
            <ac:picMk id="12" creationId="{B0D87467-28BA-BDB2-0564-E4F72DDD95B1}"/>
          </ac:picMkLst>
        </pc:picChg>
        <pc:picChg chg="add del mod">
          <ac:chgData name="Christina Mendez" userId="ff93b7c9-85da-4d1c-b145-356e04d52e9b" providerId="ADAL" clId="{C176A602-FF56-4F67-AE7A-3261F6F6C48B}" dt="2024-11-19T01:44:40.169" v="410" actId="478"/>
          <ac:picMkLst>
            <pc:docMk/>
            <pc:sldMk cId="919929570" sldId="275"/>
            <ac:picMk id="13" creationId="{886B7EE4-2BA1-7623-F3BF-90045529B67F}"/>
          </ac:picMkLst>
        </pc:picChg>
        <pc:picChg chg="add del mod">
          <ac:chgData name="Christina Mendez" userId="ff93b7c9-85da-4d1c-b145-356e04d52e9b" providerId="ADAL" clId="{C176A602-FF56-4F67-AE7A-3261F6F6C48B}" dt="2024-11-19T01:44:41.036" v="411" actId="478"/>
          <ac:picMkLst>
            <pc:docMk/>
            <pc:sldMk cId="919929570" sldId="275"/>
            <ac:picMk id="14" creationId="{F4E3A228-616F-FEFA-B890-D8CD956597ED}"/>
          </ac:picMkLst>
        </pc:picChg>
        <pc:picChg chg="add del mod">
          <ac:chgData name="Christina Mendez" userId="ff93b7c9-85da-4d1c-b145-356e04d52e9b" providerId="ADAL" clId="{C176A602-FF56-4F67-AE7A-3261F6F6C48B}" dt="2024-11-19T01:44:42.730" v="412" actId="478"/>
          <ac:picMkLst>
            <pc:docMk/>
            <pc:sldMk cId="919929570" sldId="275"/>
            <ac:picMk id="15" creationId="{6315C475-0980-73D4-DF2D-0B28623B2396}"/>
          </ac:picMkLst>
        </pc:picChg>
        <pc:picChg chg="add del mod">
          <ac:chgData name="Christina Mendez" userId="ff93b7c9-85da-4d1c-b145-356e04d52e9b" providerId="ADAL" clId="{C176A602-FF56-4F67-AE7A-3261F6F6C48B}" dt="2024-11-19T01:44:43.796" v="413" actId="478"/>
          <ac:picMkLst>
            <pc:docMk/>
            <pc:sldMk cId="919929570" sldId="275"/>
            <ac:picMk id="16" creationId="{B4A98C0A-5EA5-C02D-106B-956DDF52C940}"/>
          </ac:picMkLst>
        </pc:picChg>
        <pc:picChg chg="add del mod">
          <ac:chgData name="Christina Mendez" userId="ff93b7c9-85da-4d1c-b145-356e04d52e9b" providerId="ADAL" clId="{C176A602-FF56-4F67-AE7A-3261F6F6C48B}" dt="2024-11-19T01:44:44.813" v="414" actId="478"/>
          <ac:picMkLst>
            <pc:docMk/>
            <pc:sldMk cId="919929570" sldId="275"/>
            <ac:picMk id="17" creationId="{60DE605E-1AA5-5A63-259E-D661400AD988}"/>
          </ac:picMkLst>
        </pc:picChg>
        <pc:cxnChg chg="add mod">
          <ac:chgData name="Christina Mendez" userId="ff93b7c9-85da-4d1c-b145-356e04d52e9b" providerId="ADAL" clId="{C176A602-FF56-4F67-AE7A-3261F6F6C48B}" dt="2024-11-19T01:47:35.415" v="468" actId="14100"/>
          <ac:cxnSpMkLst>
            <pc:docMk/>
            <pc:sldMk cId="919929570" sldId="275"/>
            <ac:cxnSpMk id="19" creationId="{8BCA1DAE-1A50-3DD1-11B6-E73DFF2B1B04}"/>
          </ac:cxnSpMkLst>
        </pc:cxnChg>
        <pc:cxnChg chg="add">
          <ac:chgData name="Christina Mendez" userId="ff93b7c9-85da-4d1c-b145-356e04d52e9b" providerId="ADAL" clId="{C176A602-FF56-4F67-AE7A-3261F6F6C48B}" dt="2024-11-19T01:46:21.915" v="461" actId="11529"/>
          <ac:cxnSpMkLst>
            <pc:docMk/>
            <pc:sldMk cId="919929570" sldId="275"/>
            <ac:cxnSpMk id="23" creationId="{00FB0ABE-D4B6-21CB-5704-6375FDD84F9A}"/>
          </ac:cxnSpMkLst>
        </pc:cxnChg>
        <pc:cxnChg chg="add mod">
          <ac:chgData name="Christina Mendez" userId="ff93b7c9-85da-4d1c-b145-356e04d52e9b" providerId="ADAL" clId="{C176A602-FF56-4F67-AE7A-3261F6F6C48B}" dt="2024-11-19T01:46:43.891" v="463" actId="14100"/>
          <ac:cxnSpMkLst>
            <pc:docMk/>
            <pc:sldMk cId="919929570" sldId="275"/>
            <ac:cxnSpMk id="25" creationId="{E1A52EE1-8384-98CA-79EC-CB3E837CBE6F}"/>
          </ac:cxnSpMkLst>
        </pc:cxnChg>
        <pc:cxnChg chg="add">
          <ac:chgData name="Christina Mendez" userId="ff93b7c9-85da-4d1c-b145-356e04d52e9b" providerId="ADAL" clId="{C176A602-FF56-4F67-AE7A-3261F6F6C48B}" dt="2024-11-19T01:46:58.852" v="464" actId="11529"/>
          <ac:cxnSpMkLst>
            <pc:docMk/>
            <pc:sldMk cId="919929570" sldId="275"/>
            <ac:cxnSpMk id="28" creationId="{E1067709-E6DA-407E-1C01-A4B36268AAB7}"/>
          </ac:cxnSpMkLst>
        </pc:cxnChg>
        <pc:cxnChg chg="add">
          <ac:chgData name="Christina Mendez" userId="ff93b7c9-85da-4d1c-b145-356e04d52e9b" providerId="ADAL" clId="{C176A602-FF56-4F67-AE7A-3261F6F6C48B}" dt="2024-11-19T01:47:06.842" v="465" actId="11529"/>
          <ac:cxnSpMkLst>
            <pc:docMk/>
            <pc:sldMk cId="919929570" sldId="275"/>
            <ac:cxnSpMk id="30" creationId="{BE7F6F7C-ECDF-4FCB-09E6-7888FFBF5CAC}"/>
          </ac:cxnSpMkLst>
        </pc:cxnChg>
        <pc:cxnChg chg="add mod">
          <ac:chgData name="Christina Mendez" userId="ff93b7c9-85da-4d1c-b145-356e04d52e9b" providerId="ADAL" clId="{C176A602-FF56-4F67-AE7A-3261F6F6C48B}" dt="2024-11-19T01:48:16.826" v="509" actId="14100"/>
          <ac:cxnSpMkLst>
            <pc:docMk/>
            <pc:sldMk cId="919929570" sldId="275"/>
            <ac:cxnSpMk id="32" creationId="{A8475611-EEA3-AC12-2040-69BBF505A989}"/>
          </ac:cxnSpMkLst>
        </pc:cxnChg>
        <pc:cxnChg chg="add">
          <ac:chgData name="Christina Mendez" userId="ff93b7c9-85da-4d1c-b145-356e04d52e9b" providerId="ADAL" clId="{C176A602-FF56-4F67-AE7A-3261F6F6C48B}" dt="2024-11-19T01:47:27.297" v="467" actId="11529"/>
          <ac:cxnSpMkLst>
            <pc:docMk/>
            <pc:sldMk cId="919929570" sldId="275"/>
            <ac:cxnSpMk id="34" creationId="{255FDAB4-0CD2-0D3C-E9D2-0885C60EE7AC}"/>
          </ac:cxnSpMkLst>
        </pc:cxnChg>
      </pc:sldChg>
      <pc:sldChg chg="addSp delSp modSp add mod ord">
        <pc:chgData name="Christina Mendez" userId="ff93b7c9-85da-4d1c-b145-356e04d52e9b" providerId="ADAL" clId="{C176A602-FF56-4F67-AE7A-3261F6F6C48B}" dt="2024-11-19T02:10:39.228" v="3635" actId="1076"/>
        <pc:sldMkLst>
          <pc:docMk/>
          <pc:sldMk cId="1970597321" sldId="276"/>
        </pc:sldMkLst>
        <pc:spChg chg="mod">
          <ac:chgData name="Christina Mendez" userId="ff93b7c9-85da-4d1c-b145-356e04d52e9b" providerId="ADAL" clId="{C176A602-FF56-4F67-AE7A-3261F6F6C48B}" dt="2024-11-19T01:59:18.848" v="673" actId="20577"/>
          <ac:spMkLst>
            <pc:docMk/>
            <pc:sldMk cId="1970597321" sldId="276"/>
            <ac:spMk id="4" creationId="{CE2D2D4A-3ABB-2438-CA22-26D1A01A6B88}"/>
          </ac:spMkLst>
        </pc:spChg>
        <pc:spChg chg="add">
          <ac:chgData name="Christina Mendez" userId="ff93b7c9-85da-4d1c-b145-356e04d52e9b" providerId="ADAL" clId="{C176A602-FF56-4F67-AE7A-3261F6F6C48B}" dt="2024-11-19T02:03:27.878" v="679"/>
          <ac:spMkLst>
            <pc:docMk/>
            <pc:sldMk cId="1970597321" sldId="276"/>
            <ac:spMk id="5" creationId="{D565AFA8-4B9E-E815-4E0B-CD741A72570F}"/>
          </ac:spMkLst>
        </pc:spChg>
        <pc:spChg chg="mod">
          <ac:chgData name="Christina Mendez" userId="ff93b7c9-85da-4d1c-b145-356e04d52e9b" providerId="ADAL" clId="{C176A602-FF56-4F67-AE7A-3261F6F6C48B}" dt="2024-11-19T02:08:43.806" v="3630" actId="6549"/>
          <ac:spMkLst>
            <pc:docMk/>
            <pc:sldMk cId="1970597321" sldId="276"/>
            <ac:spMk id="7" creationId="{45B74DB8-00FC-9E05-D61C-78D261878BF7}"/>
          </ac:spMkLst>
        </pc:spChg>
        <pc:spChg chg="add">
          <ac:chgData name="Christina Mendez" userId="ff93b7c9-85da-4d1c-b145-356e04d52e9b" providerId="ADAL" clId="{C176A602-FF56-4F67-AE7A-3261F6F6C48B}" dt="2024-11-19T02:03:27.878" v="679"/>
          <ac:spMkLst>
            <pc:docMk/>
            <pc:sldMk cId="1970597321" sldId="276"/>
            <ac:spMk id="9" creationId="{094CBA7D-8100-498D-5302-701728BDDBBC}"/>
          </ac:spMkLst>
        </pc:spChg>
        <pc:picChg chg="del">
          <ac:chgData name="Christina Mendez" userId="ff93b7c9-85da-4d1c-b145-356e04d52e9b" providerId="ADAL" clId="{C176A602-FF56-4F67-AE7A-3261F6F6C48B}" dt="2024-11-19T02:02:01.747" v="674" actId="478"/>
          <ac:picMkLst>
            <pc:docMk/>
            <pc:sldMk cId="1970597321" sldId="276"/>
            <ac:picMk id="3" creationId="{20569097-027C-FA00-D8A3-9E5418BBD7B5}"/>
          </ac:picMkLst>
        </pc:picChg>
        <pc:picChg chg="add mod">
          <ac:chgData name="Christina Mendez" userId="ff93b7c9-85da-4d1c-b145-356e04d52e9b" providerId="ADAL" clId="{C176A602-FF56-4F67-AE7A-3261F6F6C48B}" dt="2024-11-19T02:10:39.228" v="3635" actId="1076"/>
          <ac:picMkLst>
            <pc:docMk/>
            <pc:sldMk cId="1970597321" sldId="276"/>
            <ac:picMk id="10" creationId="{1C58C25D-7419-780B-968A-7F77105718EB}"/>
          </ac:picMkLst>
        </pc:picChg>
        <pc:picChg chg="add">
          <ac:chgData name="Christina Mendez" userId="ff93b7c9-85da-4d1c-b145-356e04d52e9b" providerId="ADAL" clId="{C176A602-FF56-4F67-AE7A-3261F6F6C48B}" dt="2024-11-19T02:03:27.878" v="679"/>
          <ac:picMkLst>
            <pc:docMk/>
            <pc:sldMk cId="1970597321" sldId="276"/>
            <ac:picMk id="2049" creationId="{F5C4625F-DDED-1F06-E239-C2812961B867}"/>
          </ac:picMkLst>
        </pc:picChg>
      </pc:sldChg>
      <pc:sldChg chg="add del">
        <pc:chgData name="Christina Mendez" userId="ff93b7c9-85da-4d1c-b145-356e04d52e9b" providerId="ADAL" clId="{C176A602-FF56-4F67-AE7A-3261F6F6C48B}" dt="2024-11-19T03:15:41.816" v="3659" actId="47"/>
        <pc:sldMkLst>
          <pc:docMk/>
          <pc:sldMk cId="658789338" sldId="277"/>
        </pc:sldMkLst>
      </pc:sldChg>
    </pc:docChg>
  </pc:docChgLst>
  <pc:docChgLst>
    <pc:chgData name="Christina Mendez" userId="S::mendezc@adw.org::ff93b7c9-85da-4d1c-b145-356e04d52e9b" providerId="AD" clId="Web-{2B14E215-910D-7847-D5BA-9101F47730D0}"/>
    <pc:docChg chg="delSld modSld">
      <pc:chgData name="Christina Mendez" userId="S::mendezc@adw.org::ff93b7c9-85da-4d1c-b145-356e04d52e9b" providerId="AD" clId="Web-{2B14E215-910D-7847-D5BA-9101F47730D0}" dt="2024-11-18T23:41:35.477" v="53" actId="1076"/>
      <pc:docMkLst>
        <pc:docMk/>
      </pc:docMkLst>
      <pc:sldChg chg="modSp">
        <pc:chgData name="Christina Mendez" userId="S::mendezc@adw.org::ff93b7c9-85da-4d1c-b145-356e04d52e9b" providerId="AD" clId="Web-{2B14E215-910D-7847-D5BA-9101F47730D0}" dt="2024-11-18T20:28:59.153" v="19" actId="20577"/>
        <pc:sldMkLst>
          <pc:docMk/>
          <pc:sldMk cId="1691851184" sldId="256"/>
        </pc:sldMkLst>
        <pc:spChg chg="mod">
          <ac:chgData name="Christina Mendez" userId="S::mendezc@adw.org::ff93b7c9-85da-4d1c-b145-356e04d52e9b" providerId="AD" clId="Web-{2B14E215-910D-7847-D5BA-9101F47730D0}" dt="2024-11-18T20:28:59.153" v="19" actId="20577"/>
          <ac:spMkLst>
            <pc:docMk/>
            <pc:sldMk cId="1691851184" sldId="256"/>
            <ac:spMk id="8" creationId="{00000000-0000-0000-0000-000000000000}"/>
          </ac:spMkLst>
        </pc:spChg>
      </pc:sldChg>
      <pc:sldChg chg="del">
        <pc:chgData name="Christina Mendez" userId="S::mendezc@adw.org::ff93b7c9-85da-4d1c-b145-356e04d52e9b" providerId="AD" clId="Web-{2B14E215-910D-7847-D5BA-9101F47730D0}" dt="2024-11-18T20:29:29.528" v="20"/>
        <pc:sldMkLst>
          <pc:docMk/>
          <pc:sldMk cId="1612972937" sldId="264"/>
        </pc:sldMkLst>
      </pc:sldChg>
      <pc:sldChg chg="addSp delSp modSp">
        <pc:chgData name="Christina Mendez" userId="S::mendezc@adw.org::ff93b7c9-85da-4d1c-b145-356e04d52e9b" providerId="AD" clId="Web-{2B14E215-910D-7847-D5BA-9101F47730D0}" dt="2024-11-18T23:41:35.477" v="53" actId="1076"/>
        <pc:sldMkLst>
          <pc:docMk/>
          <pc:sldMk cId="4199194721" sldId="265"/>
        </pc:sldMkLst>
        <pc:spChg chg="mod">
          <ac:chgData name="Christina Mendez" userId="S::mendezc@adw.org::ff93b7c9-85da-4d1c-b145-356e04d52e9b" providerId="AD" clId="Web-{2B14E215-910D-7847-D5BA-9101F47730D0}" dt="2024-11-18T23:37:49.056" v="43" actId="20577"/>
          <ac:spMkLst>
            <pc:docMk/>
            <pc:sldMk cId="4199194721" sldId="265"/>
            <ac:spMk id="4" creationId="{00000000-0000-0000-0000-000000000000}"/>
          </ac:spMkLst>
        </pc:spChg>
        <pc:spChg chg="mod">
          <ac:chgData name="Christina Mendez" userId="S::mendezc@adw.org::ff93b7c9-85da-4d1c-b145-356e04d52e9b" providerId="AD" clId="Web-{2B14E215-910D-7847-D5BA-9101F47730D0}" dt="2024-11-18T23:41:16.258" v="46" actId="20577"/>
          <ac:spMkLst>
            <pc:docMk/>
            <pc:sldMk cId="4199194721" sldId="265"/>
            <ac:spMk id="7" creationId="{00000000-0000-0000-0000-000000000000}"/>
          </ac:spMkLst>
        </pc:spChg>
        <pc:picChg chg="del">
          <ac:chgData name="Christina Mendez" userId="S::mendezc@adw.org::ff93b7c9-85da-4d1c-b145-356e04d52e9b" providerId="AD" clId="Web-{2B14E215-910D-7847-D5BA-9101F47730D0}" dt="2024-11-18T23:41:22.337" v="48"/>
          <ac:picMkLst>
            <pc:docMk/>
            <pc:sldMk cId="4199194721" sldId="265"/>
            <ac:picMk id="5" creationId="{2C26B02A-C8A8-37D6-C305-182D3F3CA7C1}"/>
          </ac:picMkLst>
        </pc:picChg>
        <pc:picChg chg="add mod">
          <ac:chgData name="Christina Mendez" userId="S::mendezc@adw.org::ff93b7c9-85da-4d1c-b145-356e04d52e9b" providerId="AD" clId="Web-{2B14E215-910D-7847-D5BA-9101F47730D0}" dt="2024-11-18T23:41:35.477" v="53" actId="1076"/>
          <ac:picMkLst>
            <pc:docMk/>
            <pc:sldMk cId="4199194721" sldId="265"/>
            <ac:picMk id="9" creationId="{72E7CA0B-9F20-4408-FD43-6CC4E2B8ECF6}"/>
          </ac:picMkLst>
        </pc:picChg>
      </pc:sldChg>
      <pc:sldChg chg="del">
        <pc:chgData name="Christina Mendez" userId="S::mendezc@adw.org::ff93b7c9-85da-4d1c-b145-356e04d52e9b" providerId="AD" clId="Web-{2B14E215-910D-7847-D5BA-9101F47730D0}" dt="2024-11-18T21:04:35.686" v="26"/>
        <pc:sldMkLst>
          <pc:docMk/>
          <pc:sldMk cId="957730455" sldId="266"/>
        </pc:sldMkLst>
      </pc:sldChg>
      <pc:sldChg chg="del">
        <pc:chgData name="Christina Mendez" userId="S::mendezc@adw.org::ff93b7c9-85da-4d1c-b145-356e04d52e9b" providerId="AD" clId="Web-{2B14E215-910D-7847-D5BA-9101F47730D0}" dt="2024-11-18T21:04:35.014" v="25"/>
        <pc:sldMkLst>
          <pc:docMk/>
          <pc:sldMk cId="482199717" sldId="268"/>
        </pc:sldMkLst>
      </pc:sldChg>
      <pc:sldChg chg="del">
        <pc:chgData name="Christina Mendez" userId="S::mendezc@adw.org::ff93b7c9-85da-4d1c-b145-356e04d52e9b" providerId="AD" clId="Web-{2B14E215-910D-7847-D5BA-9101F47730D0}" dt="2024-11-18T21:04:36.092" v="27"/>
        <pc:sldMkLst>
          <pc:docMk/>
          <pc:sldMk cId="431695" sldId="269"/>
        </pc:sldMkLst>
      </pc:sldChg>
      <pc:sldChg chg="del">
        <pc:chgData name="Christina Mendez" userId="S::mendezc@adw.org::ff93b7c9-85da-4d1c-b145-356e04d52e9b" providerId="AD" clId="Web-{2B14E215-910D-7847-D5BA-9101F47730D0}" dt="2024-11-18T21:04:33.139" v="23"/>
        <pc:sldMkLst>
          <pc:docMk/>
          <pc:sldMk cId="4104214541" sldId="270"/>
        </pc:sldMkLst>
      </pc:sldChg>
      <pc:sldChg chg="modSp">
        <pc:chgData name="Christina Mendez" userId="S::mendezc@adw.org::ff93b7c9-85da-4d1c-b145-356e04d52e9b" providerId="AD" clId="Web-{2B14E215-910D-7847-D5BA-9101F47730D0}" dt="2024-11-18T20:30:26.184" v="22" actId="1076"/>
        <pc:sldMkLst>
          <pc:docMk/>
          <pc:sldMk cId="1066907619" sldId="272"/>
        </pc:sldMkLst>
        <pc:spChg chg="mod">
          <ac:chgData name="Christina Mendez" userId="S::mendezc@adw.org::ff93b7c9-85da-4d1c-b145-356e04d52e9b" providerId="AD" clId="Web-{2B14E215-910D-7847-D5BA-9101F47730D0}" dt="2024-11-18T20:30:21.997" v="21" actId="1076"/>
          <ac:spMkLst>
            <pc:docMk/>
            <pc:sldMk cId="1066907619" sldId="272"/>
            <ac:spMk id="3" creationId="{798B02D9-71A1-6FD6-8F96-40D1CBE8F6F9}"/>
          </ac:spMkLst>
        </pc:spChg>
        <pc:spChg chg="mod">
          <ac:chgData name="Christina Mendez" userId="S::mendezc@adw.org::ff93b7c9-85da-4d1c-b145-356e04d52e9b" providerId="AD" clId="Web-{2B14E215-910D-7847-D5BA-9101F47730D0}" dt="2024-11-18T20:30:26.184" v="22" actId="1076"/>
          <ac:spMkLst>
            <pc:docMk/>
            <pc:sldMk cId="1066907619" sldId="272"/>
            <ac:spMk id="7" creationId="{00000000-0000-0000-0000-000000000000}"/>
          </ac:spMkLst>
        </pc:spChg>
      </pc:sldChg>
      <pc:sldChg chg="del">
        <pc:chgData name="Christina Mendez" userId="S::mendezc@adw.org::ff93b7c9-85da-4d1c-b145-356e04d52e9b" providerId="AD" clId="Web-{2B14E215-910D-7847-D5BA-9101F47730D0}" dt="2024-11-18T21:04:34.311" v="24"/>
        <pc:sldMkLst>
          <pc:docMk/>
          <pc:sldMk cId="1040639210" sldId="273"/>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4449EA0-AA44-5D40-A66C-DEDB1AF34D7A}" type="datetimeFigureOut">
              <a:rPr lang="en-US" smtClean="0"/>
              <a:t>11/18/2024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77F01C-1CCE-E948-9CF9-C544E07E273B}" type="slidenum">
              <a:rPr lang="en-US" smtClean="0"/>
              <a:t>‹#›</a:t>
            </a:fld>
            <a:endParaRPr lang="en-US"/>
          </a:p>
        </p:txBody>
      </p:sp>
    </p:spTree>
    <p:extLst>
      <p:ext uri="{BB962C8B-B14F-4D97-AF65-F5344CB8AC3E}">
        <p14:creationId xmlns:p14="http://schemas.microsoft.com/office/powerpoint/2010/main" val="173638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4449EA0-AA44-5D40-A66C-DEDB1AF34D7A}" type="datetimeFigureOut">
              <a:rPr lang="en-US" smtClean="0"/>
              <a:t>11/18/2024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77F01C-1CCE-E948-9CF9-C544E07E273B}" type="slidenum">
              <a:rPr lang="en-US" smtClean="0"/>
              <a:t>‹#›</a:t>
            </a:fld>
            <a:endParaRPr lang="en-US"/>
          </a:p>
        </p:txBody>
      </p:sp>
    </p:spTree>
    <p:extLst>
      <p:ext uri="{BB962C8B-B14F-4D97-AF65-F5344CB8AC3E}">
        <p14:creationId xmlns:p14="http://schemas.microsoft.com/office/powerpoint/2010/main" val="21363344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4449EA0-AA44-5D40-A66C-DEDB1AF34D7A}" type="datetimeFigureOut">
              <a:rPr lang="en-US" smtClean="0"/>
              <a:t>11/18/2024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77F01C-1CCE-E948-9CF9-C544E07E273B}" type="slidenum">
              <a:rPr lang="en-US" smtClean="0"/>
              <a:t>‹#›</a:t>
            </a:fld>
            <a:endParaRPr lang="en-US"/>
          </a:p>
        </p:txBody>
      </p:sp>
    </p:spTree>
    <p:extLst>
      <p:ext uri="{BB962C8B-B14F-4D97-AF65-F5344CB8AC3E}">
        <p14:creationId xmlns:p14="http://schemas.microsoft.com/office/powerpoint/2010/main" val="1593687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4449EA0-AA44-5D40-A66C-DEDB1AF34D7A}" type="datetimeFigureOut">
              <a:rPr lang="en-US" smtClean="0"/>
              <a:t>11/18/2024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77F01C-1CCE-E948-9CF9-C544E07E273B}" type="slidenum">
              <a:rPr lang="en-US" smtClean="0"/>
              <a:t>‹#›</a:t>
            </a:fld>
            <a:endParaRPr lang="en-US"/>
          </a:p>
        </p:txBody>
      </p:sp>
    </p:spTree>
    <p:extLst>
      <p:ext uri="{BB962C8B-B14F-4D97-AF65-F5344CB8AC3E}">
        <p14:creationId xmlns:p14="http://schemas.microsoft.com/office/powerpoint/2010/main" val="1207549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4449EA0-AA44-5D40-A66C-DEDB1AF34D7A}" type="datetimeFigureOut">
              <a:rPr lang="en-US" smtClean="0"/>
              <a:t>11/18/2024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77F01C-1CCE-E948-9CF9-C544E07E273B}" type="slidenum">
              <a:rPr lang="en-US" smtClean="0"/>
              <a:t>‹#›</a:t>
            </a:fld>
            <a:endParaRPr lang="en-US"/>
          </a:p>
        </p:txBody>
      </p:sp>
    </p:spTree>
    <p:extLst>
      <p:ext uri="{BB962C8B-B14F-4D97-AF65-F5344CB8AC3E}">
        <p14:creationId xmlns:p14="http://schemas.microsoft.com/office/powerpoint/2010/main" val="1562015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4449EA0-AA44-5D40-A66C-DEDB1AF34D7A}" type="datetimeFigureOut">
              <a:rPr lang="en-US" smtClean="0"/>
              <a:t>11/18/2024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77F01C-1CCE-E948-9CF9-C544E07E273B}" type="slidenum">
              <a:rPr lang="en-US" smtClean="0"/>
              <a:t>‹#›</a:t>
            </a:fld>
            <a:endParaRPr lang="en-US"/>
          </a:p>
        </p:txBody>
      </p:sp>
    </p:spTree>
    <p:extLst>
      <p:ext uri="{BB962C8B-B14F-4D97-AF65-F5344CB8AC3E}">
        <p14:creationId xmlns:p14="http://schemas.microsoft.com/office/powerpoint/2010/main" val="1961651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4449EA0-AA44-5D40-A66C-DEDB1AF34D7A}" type="datetimeFigureOut">
              <a:rPr lang="en-US" smtClean="0"/>
              <a:t>11/18/2024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77F01C-1CCE-E948-9CF9-C544E07E273B}" type="slidenum">
              <a:rPr lang="en-US" smtClean="0"/>
              <a:t>‹#›</a:t>
            </a:fld>
            <a:endParaRPr lang="en-US"/>
          </a:p>
        </p:txBody>
      </p:sp>
    </p:spTree>
    <p:extLst>
      <p:ext uri="{BB962C8B-B14F-4D97-AF65-F5344CB8AC3E}">
        <p14:creationId xmlns:p14="http://schemas.microsoft.com/office/powerpoint/2010/main" val="1305946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4449EA0-AA44-5D40-A66C-DEDB1AF34D7A}" type="datetimeFigureOut">
              <a:rPr lang="en-US" smtClean="0"/>
              <a:t>11/18/2024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77F01C-1CCE-E948-9CF9-C544E07E273B}" type="slidenum">
              <a:rPr lang="en-US" smtClean="0"/>
              <a:t>‹#›</a:t>
            </a:fld>
            <a:endParaRPr lang="en-US"/>
          </a:p>
        </p:txBody>
      </p:sp>
    </p:spTree>
    <p:extLst>
      <p:ext uri="{BB962C8B-B14F-4D97-AF65-F5344CB8AC3E}">
        <p14:creationId xmlns:p14="http://schemas.microsoft.com/office/powerpoint/2010/main" val="175455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449EA0-AA44-5D40-A66C-DEDB1AF34D7A}" type="datetimeFigureOut">
              <a:rPr lang="en-US" smtClean="0"/>
              <a:t>11/18/2024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77F01C-1CCE-E948-9CF9-C544E07E273B}" type="slidenum">
              <a:rPr lang="en-US" smtClean="0"/>
              <a:t>‹#›</a:t>
            </a:fld>
            <a:endParaRPr lang="en-US"/>
          </a:p>
        </p:txBody>
      </p:sp>
    </p:spTree>
    <p:extLst>
      <p:ext uri="{BB962C8B-B14F-4D97-AF65-F5344CB8AC3E}">
        <p14:creationId xmlns:p14="http://schemas.microsoft.com/office/powerpoint/2010/main" val="1760248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4449EA0-AA44-5D40-A66C-DEDB1AF34D7A}" type="datetimeFigureOut">
              <a:rPr lang="en-US" smtClean="0"/>
              <a:t>11/18/2024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77F01C-1CCE-E948-9CF9-C544E07E273B}" type="slidenum">
              <a:rPr lang="en-US" smtClean="0"/>
              <a:t>‹#›</a:t>
            </a:fld>
            <a:endParaRPr lang="en-US"/>
          </a:p>
        </p:txBody>
      </p:sp>
    </p:spTree>
    <p:extLst>
      <p:ext uri="{BB962C8B-B14F-4D97-AF65-F5344CB8AC3E}">
        <p14:creationId xmlns:p14="http://schemas.microsoft.com/office/powerpoint/2010/main" val="757347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4449EA0-AA44-5D40-A66C-DEDB1AF34D7A}" type="datetimeFigureOut">
              <a:rPr lang="en-US" smtClean="0"/>
              <a:t>11/18/2024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77F01C-1CCE-E948-9CF9-C544E07E273B}" type="slidenum">
              <a:rPr lang="en-US" smtClean="0"/>
              <a:t>‹#›</a:t>
            </a:fld>
            <a:endParaRPr lang="en-US"/>
          </a:p>
        </p:txBody>
      </p:sp>
    </p:spTree>
    <p:extLst>
      <p:ext uri="{BB962C8B-B14F-4D97-AF65-F5344CB8AC3E}">
        <p14:creationId xmlns:p14="http://schemas.microsoft.com/office/powerpoint/2010/main" val="608327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449EA0-AA44-5D40-A66C-DEDB1AF34D7A}" type="datetimeFigureOut">
              <a:rPr lang="en-US" smtClean="0"/>
              <a:t>11/18/2024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77F01C-1CCE-E948-9CF9-C544E07E273B}" type="slidenum">
              <a:rPr lang="en-US" smtClean="0"/>
              <a:t>‹#›</a:t>
            </a:fld>
            <a:endParaRPr lang="en-US"/>
          </a:p>
        </p:txBody>
      </p:sp>
    </p:spTree>
    <p:extLst>
      <p:ext uri="{BB962C8B-B14F-4D97-AF65-F5344CB8AC3E}">
        <p14:creationId xmlns:p14="http://schemas.microsoft.com/office/powerpoint/2010/main" val="1521370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051118" y="3381898"/>
            <a:ext cx="8106579" cy="1938992"/>
          </a:xfrm>
          <a:prstGeom prst="rect">
            <a:avLst/>
          </a:prstGeom>
          <a:noFill/>
        </p:spPr>
        <p:txBody>
          <a:bodyPr wrap="square" lIns="91440" tIns="45720" rIns="91440" bIns="45720" rtlCol="0" anchor="t">
            <a:spAutoFit/>
          </a:bodyPr>
          <a:lstStyle/>
          <a:p>
            <a:r>
              <a:rPr lang="en-US" sz="3600" b="1" dirty="0">
                <a:solidFill>
                  <a:srgbClr val="002060"/>
                </a:solidFill>
                <a:latin typeface="Garamond"/>
              </a:rPr>
              <a:t>Celebrating the Jubilee Year</a:t>
            </a:r>
            <a:endParaRPr lang="en-US" dirty="0"/>
          </a:p>
          <a:p>
            <a:endParaRPr lang="en-US" sz="2800" dirty="0">
              <a:solidFill>
                <a:srgbClr val="002060"/>
              </a:solidFill>
              <a:latin typeface="Garamond" charset="0"/>
              <a:ea typeface="Garamond" charset="0"/>
              <a:cs typeface="Garamond" charset="0"/>
            </a:endParaRPr>
          </a:p>
          <a:p>
            <a:r>
              <a:rPr lang="en-US" sz="2800" dirty="0">
                <a:solidFill>
                  <a:srgbClr val="002060"/>
                </a:solidFill>
                <a:latin typeface="Garamond"/>
              </a:rPr>
              <a:t>The Jubilee Year of Hope 2025</a:t>
            </a:r>
            <a:endParaRPr lang="en-US" dirty="0"/>
          </a:p>
          <a:p>
            <a:endParaRPr lang="en-US" sz="2800" dirty="0">
              <a:solidFill>
                <a:srgbClr val="002060"/>
              </a:solidFill>
              <a:latin typeface="Garamond" charset="0"/>
              <a:ea typeface="Garamond" charset="0"/>
              <a:cs typeface="Garamond" charset="0"/>
            </a:endParaRPr>
          </a:p>
        </p:txBody>
      </p:sp>
      <p:sp>
        <p:nvSpPr>
          <p:cNvPr id="9" name="TextBox 8"/>
          <p:cNvSpPr txBox="1"/>
          <p:nvPr/>
        </p:nvSpPr>
        <p:spPr>
          <a:xfrm>
            <a:off x="10420350" y="6340674"/>
            <a:ext cx="1771650" cy="307777"/>
          </a:xfrm>
          <a:prstGeom prst="rect">
            <a:avLst/>
          </a:prstGeom>
          <a:noFill/>
        </p:spPr>
        <p:txBody>
          <a:bodyPr wrap="square" rtlCol="0">
            <a:spAutoFit/>
          </a:bodyPr>
          <a:lstStyle/>
          <a:p>
            <a:r>
              <a:rPr lang="en-US" sz="1400" dirty="0">
                <a:solidFill>
                  <a:srgbClr val="002060"/>
                </a:solidFill>
                <a:latin typeface="Garamond" charset="0"/>
                <a:ea typeface="Garamond" charset="0"/>
                <a:cs typeface="Garamond" charset="0"/>
              </a:rPr>
              <a:t>Date</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653" y="172444"/>
            <a:ext cx="6480405" cy="3207473"/>
          </a:xfrm>
          <a:prstGeom prst="rect">
            <a:avLst/>
          </a:prstGeom>
        </p:spPr>
      </p:pic>
    </p:spTree>
    <p:extLst>
      <p:ext uri="{BB962C8B-B14F-4D97-AF65-F5344CB8AC3E}">
        <p14:creationId xmlns:p14="http://schemas.microsoft.com/office/powerpoint/2010/main" val="16918511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738DC3-EEBB-9F1A-93BC-36217D9F125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EDFB66C1-8D9E-9475-09D0-253D9205E098}"/>
              </a:ext>
            </a:extLst>
          </p:cNvPr>
          <p:cNvSpPr txBox="1"/>
          <p:nvPr/>
        </p:nvSpPr>
        <p:spPr>
          <a:xfrm>
            <a:off x="2132973" y="367588"/>
            <a:ext cx="8746958" cy="646331"/>
          </a:xfrm>
          <a:prstGeom prst="rect">
            <a:avLst/>
          </a:prstGeom>
          <a:noFill/>
        </p:spPr>
        <p:txBody>
          <a:bodyPr wrap="square" rtlCol="0">
            <a:spAutoFit/>
          </a:bodyPr>
          <a:lstStyle/>
          <a:p>
            <a:r>
              <a:rPr lang="en-US" sz="3600" dirty="0">
                <a:solidFill>
                  <a:srgbClr val="002855"/>
                </a:solidFill>
                <a:latin typeface="Garamond" charset="0"/>
                <a:ea typeface="Garamond" charset="0"/>
                <a:cs typeface="Garamond" charset="0"/>
              </a:rPr>
              <a:t>Jubilee 2025- Meet Luce and Friends!</a:t>
            </a:r>
          </a:p>
        </p:txBody>
      </p:sp>
      <p:sp>
        <p:nvSpPr>
          <p:cNvPr id="6" name="TextBox 5">
            <a:extLst>
              <a:ext uri="{FF2B5EF4-FFF2-40B4-BE49-F238E27FC236}">
                <a16:creationId xmlns:a16="http://schemas.microsoft.com/office/drawing/2014/main" id="{57D11F8D-8F4B-CFE6-C08B-638B9D240DF1}"/>
              </a:ext>
            </a:extLst>
          </p:cNvPr>
          <p:cNvSpPr txBox="1"/>
          <p:nvPr/>
        </p:nvSpPr>
        <p:spPr>
          <a:xfrm>
            <a:off x="0" y="6368790"/>
            <a:ext cx="12192000" cy="338554"/>
          </a:xfrm>
          <a:prstGeom prst="rect">
            <a:avLst/>
          </a:prstGeom>
          <a:noFill/>
        </p:spPr>
        <p:txBody>
          <a:bodyPr wrap="square" rtlCol="0">
            <a:spAutoFit/>
          </a:bodyPr>
          <a:lstStyle/>
          <a:p>
            <a:pPr algn="ctr"/>
            <a:r>
              <a:rPr lang="en-US" sz="1600" dirty="0">
                <a:solidFill>
                  <a:srgbClr val="002855"/>
                </a:solidFill>
                <a:latin typeface="Tw Cen MT" charset="0"/>
                <a:ea typeface="Tw Cen MT" charset="0"/>
                <a:cs typeface="Tw Cen MT" charset="0"/>
              </a:rPr>
              <a:t>www.adwcatholicschools.org</a:t>
            </a:r>
          </a:p>
        </p:txBody>
      </p:sp>
      <p:cxnSp>
        <p:nvCxnSpPr>
          <p:cNvPr id="8" name="Straight Connector 7">
            <a:extLst>
              <a:ext uri="{FF2B5EF4-FFF2-40B4-BE49-F238E27FC236}">
                <a16:creationId xmlns:a16="http://schemas.microsoft.com/office/drawing/2014/main" id="{3953E4AF-8BAE-0AE7-E5C5-E36A5674CD39}"/>
              </a:ext>
            </a:extLst>
          </p:cNvPr>
          <p:cNvCxnSpPr/>
          <p:nvPr/>
        </p:nvCxnSpPr>
        <p:spPr>
          <a:xfrm>
            <a:off x="2132973" y="1052842"/>
            <a:ext cx="8746958" cy="0"/>
          </a:xfrm>
          <a:prstGeom prst="line">
            <a:avLst/>
          </a:prstGeom>
          <a:ln>
            <a:solidFill>
              <a:srgbClr val="002855"/>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B24EAF68-9B50-810D-DE27-DD6B420127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847" y="0"/>
            <a:ext cx="1741741" cy="2496667"/>
          </a:xfrm>
          <a:prstGeom prst="rect">
            <a:avLst/>
          </a:prstGeom>
        </p:spPr>
      </p:pic>
      <p:pic>
        <p:nvPicPr>
          <p:cNvPr id="10" name="Picture 9">
            <a:extLst>
              <a:ext uri="{FF2B5EF4-FFF2-40B4-BE49-F238E27FC236}">
                <a16:creationId xmlns:a16="http://schemas.microsoft.com/office/drawing/2014/main" id="{EE6D4703-6A87-AA08-5952-7517E33BB2C5}"/>
              </a:ext>
            </a:extLst>
          </p:cNvPr>
          <p:cNvPicPr>
            <a:picLocks noChangeAspect="1"/>
          </p:cNvPicPr>
          <p:nvPr/>
        </p:nvPicPr>
        <p:blipFill>
          <a:blip r:embed="rId3"/>
          <a:stretch>
            <a:fillRect/>
          </a:stretch>
        </p:blipFill>
        <p:spPr>
          <a:xfrm>
            <a:off x="2655381" y="1876983"/>
            <a:ext cx="7358154" cy="4981017"/>
          </a:xfrm>
          <a:prstGeom prst="rect">
            <a:avLst/>
          </a:prstGeom>
        </p:spPr>
      </p:pic>
      <p:sp>
        <p:nvSpPr>
          <p:cNvPr id="11" name="TextBox 10">
            <a:extLst>
              <a:ext uri="{FF2B5EF4-FFF2-40B4-BE49-F238E27FC236}">
                <a16:creationId xmlns:a16="http://schemas.microsoft.com/office/drawing/2014/main" id="{546A3230-B7ED-8F0E-8764-647BC7C72592}"/>
              </a:ext>
            </a:extLst>
          </p:cNvPr>
          <p:cNvSpPr txBox="1"/>
          <p:nvPr/>
        </p:nvSpPr>
        <p:spPr>
          <a:xfrm>
            <a:off x="141559" y="3919678"/>
            <a:ext cx="2195878" cy="646331"/>
          </a:xfrm>
          <a:prstGeom prst="rect">
            <a:avLst/>
          </a:prstGeom>
          <a:noFill/>
        </p:spPr>
        <p:txBody>
          <a:bodyPr wrap="square" rtlCol="0">
            <a:spAutoFit/>
          </a:bodyPr>
          <a:lstStyle/>
          <a:p>
            <a:r>
              <a:rPr lang="en-US" b="1" dirty="0">
                <a:latin typeface="Garamond" panose="02020404030301010803" pitchFamily="18" charset="0"/>
              </a:rPr>
              <a:t>Xin which means “truth” in Japanese</a:t>
            </a:r>
          </a:p>
        </p:txBody>
      </p:sp>
      <p:cxnSp>
        <p:nvCxnSpPr>
          <p:cNvPr id="19" name="Straight Arrow Connector 18">
            <a:extLst>
              <a:ext uri="{FF2B5EF4-FFF2-40B4-BE49-F238E27FC236}">
                <a16:creationId xmlns:a16="http://schemas.microsoft.com/office/drawing/2014/main" id="{8BCA1DAE-1A50-3DD1-11B6-E73DFF2B1B04}"/>
              </a:ext>
            </a:extLst>
          </p:cNvPr>
          <p:cNvCxnSpPr>
            <a:cxnSpLocks/>
          </p:cNvCxnSpPr>
          <p:nvPr/>
        </p:nvCxnSpPr>
        <p:spPr>
          <a:xfrm>
            <a:off x="2028825" y="4133850"/>
            <a:ext cx="1162050" cy="666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8AE0BC49-8800-F1BB-B283-2E2BD1604110}"/>
              </a:ext>
            </a:extLst>
          </p:cNvPr>
          <p:cNvSpPr txBox="1"/>
          <p:nvPr/>
        </p:nvSpPr>
        <p:spPr>
          <a:xfrm>
            <a:off x="1917588" y="1194060"/>
            <a:ext cx="2242743" cy="646331"/>
          </a:xfrm>
          <a:prstGeom prst="rect">
            <a:avLst/>
          </a:prstGeom>
          <a:noFill/>
        </p:spPr>
        <p:txBody>
          <a:bodyPr wrap="square" rtlCol="0">
            <a:spAutoFit/>
          </a:bodyPr>
          <a:lstStyle/>
          <a:p>
            <a:r>
              <a:rPr lang="en-US" b="1" dirty="0">
                <a:latin typeface="Garamond" panose="02020404030301010803" pitchFamily="18" charset="0"/>
              </a:rPr>
              <a:t>Aura which means “breeze” in Italian</a:t>
            </a:r>
          </a:p>
        </p:txBody>
      </p:sp>
      <p:cxnSp>
        <p:nvCxnSpPr>
          <p:cNvPr id="23" name="Straight Arrow Connector 22">
            <a:extLst>
              <a:ext uri="{FF2B5EF4-FFF2-40B4-BE49-F238E27FC236}">
                <a16:creationId xmlns:a16="http://schemas.microsoft.com/office/drawing/2014/main" id="{00FB0ABE-D4B6-21CB-5704-6375FDD84F9A}"/>
              </a:ext>
            </a:extLst>
          </p:cNvPr>
          <p:cNvCxnSpPr/>
          <p:nvPr/>
        </p:nvCxnSpPr>
        <p:spPr>
          <a:xfrm>
            <a:off x="3886200" y="1609725"/>
            <a:ext cx="1047750" cy="4095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1A52EE1-8384-98CA-79EC-CB3E837CBE6F}"/>
              </a:ext>
            </a:extLst>
          </p:cNvPr>
          <p:cNvCxnSpPr>
            <a:cxnSpLocks/>
          </p:cNvCxnSpPr>
          <p:nvPr/>
        </p:nvCxnSpPr>
        <p:spPr>
          <a:xfrm flipH="1">
            <a:off x="6924675" y="1314450"/>
            <a:ext cx="781050" cy="562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1067709-E6DA-407E-1C01-A4B36268AAB7}"/>
              </a:ext>
            </a:extLst>
          </p:cNvPr>
          <p:cNvCxnSpPr/>
          <p:nvPr/>
        </p:nvCxnSpPr>
        <p:spPr>
          <a:xfrm flipH="1">
            <a:off x="9886950" y="2352675"/>
            <a:ext cx="864378" cy="6191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BE7F6F7C-ECDF-4FCB-09E6-7888FFBF5CAC}"/>
              </a:ext>
            </a:extLst>
          </p:cNvPr>
          <p:cNvCxnSpPr/>
          <p:nvPr/>
        </p:nvCxnSpPr>
        <p:spPr>
          <a:xfrm flipH="1">
            <a:off x="8734425" y="4381500"/>
            <a:ext cx="2145506" cy="457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A8475611-EEA3-AC12-2040-69BBF505A989}"/>
              </a:ext>
            </a:extLst>
          </p:cNvPr>
          <p:cNvCxnSpPr>
            <a:cxnSpLocks/>
          </p:cNvCxnSpPr>
          <p:nvPr/>
        </p:nvCxnSpPr>
        <p:spPr>
          <a:xfrm>
            <a:off x="847725" y="5899410"/>
            <a:ext cx="4371975" cy="1394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55FDAB4-0CD2-0D3C-E9D2-0885C60EE7AC}"/>
              </a:ext>
            </a:extLst>
          </p:cNvPr>
          <p:cNvCxnSpPr/>
          <p:nvPr/>
        </p:nvCxnSpPr>
        <p:spPr>
          <a:xfrm flipH="1" flipV="1">
            <a:off x="8020050" y="6448425"/>
            <a:ext cx="2381250" cy="419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640CD1C6-0961-CB95-C1CB-4AD8FAD7F5B1}"/>
              </a:ext>
            </a:extLst>
          </p:cNvPr>
          <p:cNvSpPr txBox="1"/>
          <p:nvPr/>
        </p:nvSpPr>
        <p:spPr>
          <a:xfrm>
            <a:off x="175847" y="5295900"/>
            <a:ext cx="2195878" cy="646331"/>
          </a:xfrm>
          <a:prstGeom prst="rect">
            <a:avLst/>
          </a:prstGeom>
          <a:noFill/>
        </p:spPr>
        <p:txBody>
          <a:bodyPr wrap="square" rtlCol="0">
            <a:spAutoFit/>
          </a:bodyPr>
          <a:lstStyle/>
          <a:p>
            <a:r>
              <a:rPr lang="en-US" b="1" dirty="0">
                <a:latin typeface="Garamond" panose="02020404030301010803" pitchFamily="18" charset="0"/>
              </a:rPr>
              <a:t>Luce which means “light” in Italian</a:t>
            </a:r>
          </a:p>
        </p:txBody>
      </p:sp>
      <p:sp>
        <p:nvSpPr>
          <p:cNvPr id="38" name="TextBox 37">
            <a:extLst>
              <a:ext uri="{FF2B5EF4-FFF2-40B4-BE49-F238E27FC236}">
                <a16:creationId xmlns:a16="http://schemas.microsoft.com/office/drawing/2014/main" id="{C1F7C190-B702-D143-4910-B13F8B296C1A}"/>
              </a:ext>
            </a:extLst>
          </p:cNvPr>
          <p:cNvSpPr txBox="1"/>
          <p:nvPr/>
        </p:nvSpPr>
        <p:spPr>
          <a:xfrm>
            <a:off x="7839075" y="1194060"/>
            <a:ext cx="2912253" cy="369332"/>
          </a:xfrm>
          <a:prstGeom prst="rect">
            <a:avLst/>
          </a:prstGeom>
          <a:noFill/>
        </p:spPr>
        <p:txBody>
          <a:bodyPr wrap="square" rtlCol="0">
            <a:spAutoFit/>
          </a:bodyPr>
          <a:lstStyle/>
          <a:p>
            <a:r>
              <a:rPr lang="en-US" b="1" dirty="0" err="1">
                <a:latin typeface="Garamond" panose="02020404030301010803" pitchFamily="18" charset="0"/>
              </a:rPr>
              <a:t>Iubi</a:t>
            </a:r>
            <a:r>
              <a:rPr lang="en-US" b="1" dirty="0">
                <a:latin typeface="Garamond" panose="02020404030301010803" pitchFamily="18" charset="0"/>
              </a:rPr>
              <a:t> is short for Jubilee</a:t>
            </a:r>
          </a:p>
        </p:txBody>
      </p:sp>
      <p:sp>
        <p:nvSpPr>
          <p:cNvPr id="39" name="TextBox 38">
            <a:extLst>
              <a:ext uri="{FF2B5EF4-FFF2-40B4-BE49-F238E27FC236}">
                <a16:creationId xmlns:a16="http://schemas.microsoft.com/office/drawing/2014/main" id="{1F19F4EF-2D2F-2A3D-FF73-BB76CFAB926D}"/>
              </a:ext>
            </a:extLst>
          </p:cNvPr>
          <p:cNvSpPr txBox="1"/>
          <p:nvPr/>
        </p:nvSpPr>
        <p:spPr>
          <a:xfrm>
            <a:off x="10446557" y="1987552"/>
            <a:ext cx="864378" cy="400110"/>
          </a:xfrm>
          <a:prstGeom prst="rect">
            <a:avLst/>
          </a:prstGeom>
          <a:noFill/>
        </p:spPr>
        <p:txBody>
          <a:bodyPr wrap="square" rtlCol="0">
            <a:spAutoFit/>
          </a:bodyPr>
          <a:lstStyle/>
          <a:p>
            <a:r>
              <a:rPr lang="en-US" sz="2000" b="1" dirty="0">
                <a:latin typeface="Garamond" panose="02020404030301010803" pitchFamily="18" charset="0"/>
              </a:rPr>
              <a:t>Sky</a:t>
            </a:r>
          </a:p>
        </p:txBody>
      </p:sp>
      <p:sp>
        <p:nvSpPr>
          <p:cNvPr id="40" name="TextBox 39">
            <a:extLst>
              <a:ext uri="{FF2B5EF4-FFF2-40B4-BE49-F238E27FC236}">
                <a16:creationId xmlns:a16="http://schemas.microsoft.com/office/drawing/2014/main" id="{35A96DF1-12BA-E450-0EDF-466DF6BB22FF}"/>
              </a:ext>
            </a:extLst>
          </p:cNvPr>
          <p:cNvSpPr txBox="1"/>
          <p:nvPr/>
        </p:nvSpPr>
        <p:spPr>
          <a:xfrm>
            <a:off x="10013535" y="3695351"/>
            <a:ext cx="2036906" cy="646331"/>
          </a:xfrm>
          <a:prstGeom prst="rect">
            <a:avLst/>
          </a:prstGeom>
          <a:noFill/>
        </p:spPr>
        <p:txBody>
          <a:bodyPr wrap="square" rtlCol="0">
            <a:spAutoFit/>
          </a:bodyPr>
          <a:lstStyle/>
          <a:p>
            <a:r>
              <a:rPr lang="en-US" b="1" dirty="0">
                <a:latin typeface="Garamond" panose="02020404030301010803" pitchFamily="18" charset="0"/>
              </a:rPr>
              <a:t>Fe which means “faith” in Spanish</a:t>
            </a:r>
          </a:p>
        </p:txBody>
      </p:sp>
      <p:sp>
        <p:nvSpPr>
          <p:cNvPr id="41" name="TextBox 40">
            <a:extLst>
              <a:ext uri="{FF2B5EF4-FFF2-40B4-BE49-F238E27FC236}">
                <a16:creationId xmlns:a16="http://schemas.microsoft.com/office/drawing/2014/main" id="{9F0651B0-A2E1-F7C7-8E76-22A271F77BAA}"/>
              </a:ext>
            </a:extLst>
          </p:cNvPr>
          <p:cNvSpPr txBox="1"/>
          <p:nvPr/>
        </p:nvSpPr>
        <p:spPr>
          <a:xfrm>
            <a:off x="10013534" y="5572222"/>
            <a:ext cx="2178465" cy="923330"/>
          </a:xfrm>
          <a:prstGeom prst="rect">
            <a:avLst/>
          </a:prstGeom>
          <a:noFill/>
        </p:spPr>
        <p:txBody>
          <a:bodyPr wrap="square" rtlCol="0">
            <a:spAutoFit/>
          </a:bodyPr>
          <a:lstStyle/>
          <a:p>
            <a:r>
              <a:rPr lang="en-US" b="1" dirty="0">
                <a:latin typeface="Garamond" panose="02020404030301010803" pitchFamily="18" charset="0"/>
              </a:rPr>
              <a:t>Santino which is the word for holy cards in Italian</a:t>
            </a:r>
          </a:p>
        </p:txBody>
      </p:sp>
    </p:spTree>
    <p:extLst>
      <p:ext uri="{BB962C8B-B14F-4D97-AF65-F5344CB8AC3E}">
        <p14:creationId xmlns:p14="http://schemas.microsoft.com/office/powerpoint/2010/main" val="919929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32973" y="367588"/>
            <a:ext cx="8746958" cy="646331"/>
          </a:xfrm>
          <a:prstGeom prst="rect">
            <a:avLst/>
          </a:prstGeom>
          <a:noFill/>
        </p:spPr>
        <p:txBody>
          <a:bodyPr wrap="square" lIns="91440" tIns="45720" rIns="91440" bIns="45720" rtlCol="0" anchor="t">
            <a:spAutoFit/>
          </a:bodyPr>
          <a:lstStyle/>
          <a:p>
            <a:r>
              <a:rPr lang="en-US" sz="3600" dirty="0">
                <a:solidFill>
                  <a:srgbClr val="002855"/>
                </a:solidFill>
                <a:latin typeface="Garamond"/>
                <a:ea typeface="Garamond" charset="0"/>
                <a:cs typeface="Garamond" charset="0"/>
              </a:rPr>
              <a:t>History of the Jubilee Year</a:t>
            </a:r>
            <a:endParaRPr lang="en-US" sz="3600" dirty="0">
              <a:solidFill>
                <a:srgbClr val="002855"/>
              </a:solidFill>
              <a:latin typeface="Garamond" charset="0"/>
              <a:ea typeface="Garamond" charset="0"/>
              <a:cs typeface="Garamond" charset="0"/>
            </a:endParaRPr>
          </a:p>
        </p:txBody>
      </p:sp>
      <p:sp>
        <p:nvSpPr>
          <p:cNvPr id="6" name="TextBox 5"/>
          <p:cNvSpPr txBox="1"/>
          <p:nvPr/>
        </p:nvSpPr>
        <p:spPr>
          <a:xfrm>
            <a:off x="0" y="6368790"/>
            <a:ext cx="12192000" cy="338554"/>
          </a:xfrm>
          <a:prstGeom prst="rect">
            <a:avLst/>
          </a:prstGeom>
          <a:noFill/>
        </p:spPr>
        <p:txBody>
          <a:bodyPr wrap="square" rtlCol="0">
            <a:spAutoFit/>
          </a:bodyPr>
          <a:lstStyle/>
          <a:p>
            <a:pPr algn="ctr"/>
            <a:r>
              <a:rPr lang="en-US" sz="1600" dirty="0">
                <a:solidFill>
                  <a:srgbClr val="002855"/>
                </a:solidFill>
                <a:latin typeface="Tw Cen MT" charset="0"/>
                <a:ea typeface="Tw Cen MT" charset="0"/>
                <a:cs typeface="Tw Cen MT" charset="0"/>
              </a:rPr>
              <a:t>www.adwcatholicschools.org</a:t>
            </a:r>
          </a:p>
        </p:txBody>
      </p:sp>
      <p:sp>
        <p:nvSpPr>
          <p:cNvPr id="7" name="TextBox 6"/>
          <p:cNvSpPr txBox="1"/>
          <p:nvPr/>
        </p:nvSpPr>
        <p:spPr>
          <a:xfrm>
            <a:off x="2192504" y="1130277"/>
            <a:ext cx="5389982" cy="2677656"/>
          </a:xfrm>
          <a:prstGeom prst="rect">
            <a:avLst/>
          </a:prstGeom>
          <a:noFill/>
        </p:spPr>
        <p:txBody>
          <a:bodyPr wrap="square" lIns="91440" tIns="45720" rIns="91440" bIns="45720" rtlCol="0" anchor="t">
            <a:spAutoFit/>
          </a:bodyPr>
          <a:lstStyle/>
          <a:p>
            <a:r>
              <a:rPr lang="en-US" sz="2800" dirty="0">
                <a:solidFill>
                  <a:srgbClr val="002855"/>
                </a:solidFill>
                <a:latin typeface="Garamond" panose="02020404030301010803" pitchFamily="18" charset="0"/>
                <a:ea typeface="+mn-lt"/>
                <a:cs typeface="+mn-lt"/>
              </a:rPr>
              <a:t>The word Jubilee comes from the Hebrew word </a:t>
            </a:r>
            <a:r>
              <a:rPr lang="en-US" sz="2800" i="1" dirty="0" err="1">
                <a:solidFill>
                  <a:srgbClr val="002855"/>
                </a:solidFill>
                <a:latin typeface="Garamond" panose="02020404030301010803" pitchFamily="18" charset="0"/>
                <a:ea typeface="+mn-lt"/>
                <a:cs typeface="+mn-lt"/>
              </a:rPr>
              <a:t>yobel</a:t>
            </a:r>
            <a:r>
              <a:rPr lang="en-US" sz="2800" dirty="0">
                <a:solidFill>
                  <a:srgbClr val="002855"/>
                </a:solidFill>
                <a:latin typeface="Garamond" panose="02020404030301010803" pitchFamily="18" charset="0"/>
                <a:ea typeface="+mn-lt"/>
                <a:cs typeface="+mn-lt"/>
              </a:rPr>
              <a:t>, which is a ram's horn. This wind instrument is blown to mark the start of a Jubilee Year in the Bible (Leviticus 25:8-10).</a:t>
            </a:r>
            <a:endParaRPr lang="en-US" sz="2800" dirty="0">
              <a:latin typeface="Garamond" panose="02020404030301010803" pitchFamily="18" charset="0"/>
            </a:endParaRPr>
          </a:p>
          <a:p>
            <a:endParaRPr lang="en-US" sz="2800" dirty="0">
              <a:solidFill>
                <a:srgbClr val="002855"/>
              </a:solidFill>
              <a:latin typeface="Garamond"/>
              <a:ea typeface="Corbel" charset="0"/>
              <a:cs typeface="Corbel" charset="0"/>
            </a:endParaRPr>
          </a:p>
        </p:txBody>
      </p:sp>
      <p:cxnSp>
        <p:nvCxnSpPr>
          <p:cNvPr id="8" name="Straight Connector 7"/>
          <p:cNvCxnSpPr/>
          <p:nvPr/>
        </p:nvCxnSpPr>
        <p:spPr>
          <a:xfrm>
            <a:off x="2132973" y="1052842"/>
            <a:ext cx="8746958" cy="0"/>
          </a:xfrm>
          <a:prstGeom prst="line">
            <a:avLst/>
          </a:prstGeom>
          <a:ln>
            <a:solidFill>
              <a:srgbClr val="002855"/>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847" y="0"/>
            <a:ext cx="1741741" cy="2496667"/>
          </a:xfrm>
          <a:prstGeom prst="rect">
            <a:avLst/>
          </a:prstGeom>
        </p:spPr>
      </p:pic>
      <p:sp>
        <p:nvSpPr>
          <p:cNvPr id="3" name="TextBox 2">
            <a:extLst>
              <a:ext uri="{FF2B5EF4-FFF2-40B4-BE49-F238E27FC236}">
                <a16:creationId xmlns:a16="http://schemas.microsoft.com/office/drawing/2014/main" id="{99830806-FB35-916C-62F1-625D7EA0D904}"/>
              </a:ext>
            </a:extLst>
          </p:cNvPr>
          <p:cNvSpPr txBox="1"/>
          <p:nvPr/>
        </p:nvSpPr>
        <p:spPr>
          <a:xfrm>
            <a:off x="5042744" y="3554804"/>
            <a:ext cx="6959680" cy="2554545"/>
          </a:xfrm>
          <a:prstGeom prst="rect">
            <a:avLst/>
          </a:prstGeom>
          <a:noFill/>
        </p:spPr>
        <p:txBody>
          <a:bodyPr wrap="square" rtlCol="0">
            <a:spAutoFit/>
          </a:bodyPr>
          <a:lstStyle/>
          <a:p>
            <a:pPr algn="ctr"/>
            <a:r>
              <a:rPr lang="en-US" sz="2000" dirty="0">
                <a:solidFill>
                  <a:srgbClr val="002855"/>
                </a:solidFill>
                <a:latin typeface="Garamond" charset="0"/>
                <a:ea typeface="Garamond" charset="0"/>
                <a:cs typeface="Garamond" charset="0"/>
              </a:rPr>
              <a:t>You shall count seven weeks of years—seven times seven years—such that the seven weeks of years amount to forty-nine years.  Then, on the tenth day of the seventh month let the ram’s horn resound; on this, the Day of Atonement, the ram’s horn blast shall resound throughout your land. You shall treat this fiftieth year as sacred. You shall proclaim liberty in the land for all its inhabitants.  It shall be a jubilee for you, when each of you shall return to your own property, each of you to your own family.</a:t>
            </a:r>
          </a:p>
        </p:txBody>
      </p:sp>
      <p:pic>
        <p:nvPicPr>
          <p:cNvPr id="9" name="Picture 8" descr="WORDS OF LIFE (#6) JUBILEE – (YOBEL) | Connecting with You!">
            <a:extLst>
              <a:ext uri="{FF2B5EF4-FFF2-40B4-BE49-F238E27FC236}">
                <a16:creationId xmlns:a16="http://schemas.microsoft.com/office/drawing/2014/main" id="{72E7CA0B-9F20-4408-FD43-6CC4E2B8ECF6}"/>
              </a:ext>
            </a:extLst>
          </p:cNvPr>
          <p:cNvPicPr>
            <a:picLocks noChangeAspect="1"/>
          </p:cNvPicPr>
          <p:nvPr/>
        </p:nvPicPr>
        <p:blipFill>
          <a:blip r:embed="rId3"/>
          <a:stretch>
            <a:fillRect/>
          </a:stretch>
        </p:blipFill>
        <p:spPr>
          <a:xfrm>
            <a:off x="7662208" y="150656"/>
            <a:ext cx="4648200" cy="2695194"/>
          </a:xfrm>
          <a:prstGeom prst="rect">
            <a:avLst/>
          </a:prstGeom>
        </p:spPr>
      </p:pic>
      <p:pic>
        <p:nvPicPr>
          <p:cNvPr id="5" name="Picture 4">
            <a:extLst>
              <a:ext uri="{FF2B5EF4-FFF2-40B4-BE49-F238E27FC236}">
                <a16:creationId xmlns:a16="http://schemas.microsoft.com/office/drawing/2014/main" id="{22E60573-DA86-EB4D-03EA-FD91A56AD374}"/>
              </a:ext>
            </a:extLst>
          </p:cNvPr>
          <p:cNvPicPr>
            <a:picLocks noChangeAspect="1"/>
          </p:cNvPicPr>
          <p:nvPr/>
        </p:nvPicPr>
        <p:blipFill>
          <a:blip r:embed="rId4"/>
          <a:stretch>
            <a:fillRect/>
          </a:stretch>
        </p:blipFill>
        <p:spPr>
          <a:xfrm>
            <a:off x="352045" y="3735050"/>
            <a:ext cx="4490604" cy="2526713"/>
          </a:xfrm>
          <a:prstGeom prst="rect">
            <a:avLst/>
          </a:prstGeom>
        </p:spPr>
      </p:pic>
    </p:spTree>
    <p:extLst>
      <p:ext uri="{BB962C8B-B14F-4D97-AF65-F5344CB8AC3E}">
        <p14:creationId xmlns:p14="http://schemas.microsoft.com/office/powerpoint/2010/main" val="4199194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32973" y="367588"/>
            <a:ext cx="8746958" cy="646331"/>
          </a:xfrm>
          <a:prstGeom prst="rect">
            <a:avLst/>
          </a:prstGeom>
          <a:noFill/>
        </p:spPr>
        <p:txBody>
          <a:bodyPr wrap="square" rtlCol="0">
            <a:spAutoFit/>
          </a:bodyPr>
          <a:lstStyle/>
          <a:p>
            <a:r>
              <a:rPr lang="en-US" sz="3600" dirty="0">
                <a:solidFill>
                  <a:srgbClr val="002855"/>
                </a:solidFill>
                <a:latin typeface="Garamond" charset="0"/>
                <a:ea typeface="Garamond" charset="0"/>
                <a:cs typeface="Garamond" charset="0"/>
              </a:rPr>
              <a:t>History of the Jubilee Year</a:t>
            </a:r>
          </a:p>
        </p:txBody>
      </p:sp>
      <p:sp>
        <p:nvSpPr>
          <p:cNvPr id="6" name="TextBox 5"/>
          <p:cNvSpPr txBox="1"/>
          <p:nvPr/>
        </p:nvSpPr>
        <p:spPr>
          <a:xfrm>
            <a:off x="0" y="6368790"/>
            <a:ext cx="12192000" cy="338554"/>
          </a:xfrm>
          <a:prstGeom prst="rect">
            <a:avLst/>
          </a:prstGeom>
          <a:noFill/>
        </p:spPr>
        <p:txBody>
          <a:bodyPr wrap="square" rtlCol="0">
            <a:spAutoFit/>
          </a:bodyPr>
          <a:lstStyle/>
          <a:p>
            <a:pPr algn="ctr"/>
            <a:r>
              <a:rPr lang="en-US" sz="1600" dirty="0">
                <a:solidFill>
                  <a:srgbClr val="002855"/>
                </a:solidFill>
                <a:latin typeface="Tw Cen MT" charset="0"/>
                <a:ea typeface="Tw Cen MT" charset="0"/>
                <a:cs typeface="Tw Cen MT" charset="0"/>
              </a:rPr>
              <a:t>www.adwcatholicschools.org</a:t>
            </a:r>
          </a:p>
        </p:txBody>
      </p:sp>
      <p:sp>
        <p:nvSpPr>
          <p:cNvPr id="7" name="TextBox 6"/>
          <p:cNvSpPr txBox="1"/>
          <p:nvPr/>
        </p:nvSpPr>
        <p:spPr>
          <a:xfrm>
            <a:off x="1597280" y="1141719"/>
            <a:ext cx="5338357" cy="3600986"/>
          </a:xfrm>
          <a:prstGeom prst="rect">
            <a:avLst/>
          </a:prstGeom>
          <a:noFill/>
        </p:spPr>
        <p:txBody>
          <a:bodyPr wrap="square" rtlCol="0">
            <a:spAutoFit/>
          </a:bodyPr>
          <a:lstStyle/>
          <a:p>
            <a:r>
              <a:rPr lang="en-US" sz="2400" dirty="0">
                <a:solidFill>
                  <a:srgbClr val="001C3A"/>
                </a:solidFill>
                <a:latin typeface="Garamond" panose="02020404030301010803" pitchFamily="18" charset="0"/>
                <a:ea typeface="Corbel" charset="0"/>
                <a:cs typeface="Corbel" charset="0"/>
              </a:rPr>
              <a:t>In Old Testament times, every 50 years, debts were cancelled, prisoners and enslaved people were freed, and even the land was able to rest.</a:t>
            </a:r>
          </a:p>
          <a:p>
            <a:endParaRPr lang="en-US" sz="1200" dirty="0">
              <a:solidFill>
                <a:srgbClr val="001C3A"/>
              </a:solidFill>
              <a:latin typeface="Garamond" panose="02020404030301010803" pitchFamily="18" charset="0"/>
              <a:ea typeface="Corbel" charset="0"/>
              <a:cs typeface="Corbel" charset="0"/>
            </a:endParaRPr>
          </a:p>
          <a:p>
            <a:r>
              <a:rPr lang="en-US" sz="2400" dirty="0">
                <a:solidFill>
                  <a:srgbClr val="001C3A"/>
                </a:solidFill>
                <a:latin typeface="Garamond" panose="02020404030301010803" pitchFamily="18" charset="0"/>
                <a:ea typeface="Corbel" charset="0"/>
                <a:cs typeface="Corbel" charset="0"/>
              </a:rPr>
              <a:t>In the Gospel of Luke, Jesus makes clear his own mission is to bring Jubilee. In the synagogue at Nazareth, he reads from the scroll of the prophet Isaiah, proclaiming the year of the Lord's favor:</a:t>
            </a:r>
          </a:p>
        </p:txBody>
      </p:sp>
      <p:cxnSp>
        <p:nvCxnSpPr>
          <p:cNvPr id="8" name="Straight Connector 7"/>
          <p:cNvCxnSpPr/>
          <p:nvPr/>
        </p:nvCxnSpPr>
        <p:spPr>
          <a:xfrm>
            <a:off x="2132973" y="1052842"/>
            <a:ext cx="8746958" cy="0"/>
          </a:xfrm>
          <a:prstGeom prst="line">
            <a:avLst/>
          </a:prstGeom>
          <a:ln>
            <a:solidFill>
              <a:srgbClr val="002855"/>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847" y="0"/>
            <a:ext cx="1741741" cy="2496667"/>
          </a:xfrm>
          <a:prstGeom prst="rect">
            <a:avLst/>
          </a:prstGeom>
        </p:spPr>
      </p:pic>
      <p:sp>
        <p:nvSpPr>
          <p:cNvPr id="3" name="TextBox 2">
            <a:extLst>
              <a:ext uri="{FF2B5EF4-FFF2-40B4-BE49-F238E27FC236}">
                <a16:creationId xmlns:a16="http://schemas.microsoft.com/office/drawing/2014/main" id="{FC9B3FCE-61D5-5085-1E23-992C339F80BC}"/>
              </a:ext>
            </a:extLst>
          </p:cNvPr>
          <p:cNvSpPr txBox="1"/>
          <p:nvPr/>
        </p:nvSpPr>
        <p:spPr>
          <a:xfrm>
            <a:off x="517585" y="4817748"/>
            <a:ext cx="10981425" cy="1569660"/>
          </a:xfrm>
          <a:prstGeom prst="rect">
            <a:avLst/>
          </a:prstGeom>
          <a:noFill/>
        </p:spPr>
        <p:txBody>
          <a:bodyPr wrap="square" rtlCol="0">
            <a:spAutoFit/>
          </a:bodyPr>
          <a:lstStyle/>
          <a:p>
            <a:pPr algn="ctr"/>
            <a:r>
              <a:rPr lang="en-US" sz="2400" dirty="0">
                <a:solidFill>
                  <a:srgbClr val="001C3A"/>
                </a:solidFill>
                <a:latin typeface="Garamond" panose="02020404030301010803" pitchFamily="18" charset="0"/>
              </a:rPr>
              <a:t>He unrolled the scroll and found the passage where it was written: “The Spirit of the Lord is upon me, because he has </a:t>
            </a:r>
            <a:r>
              <a:rPr lang="en-US" sz="2400" dirty="0">
                <a:solidFill>
                  <a:srgbClr val="FF0000"/>
                </a:solidFill>
                <a:latin typeface="Garamond" panose="02020404030301010803" pitchFamily="18" charset="0"/>
              </a:rPr>
              <a:t>anointed me to bring glad tidings to the poor</a:t>
            </a:r>
            <a:r>
              <a:rPr lang="en-US" sz="2400" dirty="0">
                <a:solidFill>
                  <a:srgbClr val="001C3A"/>
                </a:solidFill>
                <a:latin typeface="Garamond" panose="02020404030301010803" pitchFamily="18" charset="0"/>
              </a:rPr>
              <a:t>. He has sent me to </a:t>
            </a:r>
            <a:r>
              <a:rPr lang="en-US" sz="2400" dirty="0">
                <a:solidFill>
                  <a:srgbClr val="FF0000"/>
                </a:solidFill>
                <a:latin typeface="Garamond" panose="02020404030301010803" pitchFamily="18" charset="0"/>
              </a:rPr>
              <a:t>proclaim liberty to captives </a:t>
            </a:r>
            <a:r>
              <a:rPr lang="en-US" sz="2400" dirty="0">
                <a:solidFill>
                  <a:srgbClr val="001C3A"/>
                </a:solidFill>
                <a:latin typeface="Garamond" panose="02020404030301010803" pitchFamily="18" charset="0"/>
              </a:rPr>
              <a:t>and recovery of sight to the blind, to </a:t>
            </a:r>
            <a:r>
              <a:rPr lang="en-US" sz="2400" dirty="0">
                <a:solidFill>
                  <a:srgbClr val="FF0000"/>
                </a:solidFill>
                <a:latin typeface="Garamond" panose="02020404030301010803" pitchFamily="18" charset="0"/>
              </a:rPr>
              <a:t>let the oppressed go free</a:t>
            </a:r>
            <a:r>
              <a:rPr lang="en-US" sz="2400" dirty="0">
                <a:solidFill>
                  <a:srgbClr val="001C3A"/>
                </a:solidFill>
                <a:latin typeface="Garamond" panose="02020404030301010803" pitchFamily="18" charset="0"/>
              </a:rPr>
              <a:t>, and to </a:t>
            </a:r>
            <a:r>
              <a:rPr lang="en-US" sz="2400" dirty="0">
                <a:solidFill>
                  <a:srgbClr val="FF0000"/>
                </a:solidFill>
                <a:latin typeface="Garamond" panose="02020404030301010803" pitchFamily="18" charset="0"/>
              </a:rPr>
              <a:t>proclaim a year acceptable to the Lord</a:t>
            </a:r>
            <a:r>
              <a:rPr lang="en-US" sz="2400" dirty="0">
                <a:solidFill>
                  <a:srgbClr val="001C3A"/>
                </a:solidFill>
                <a:latin typeface="Garamond" panose="02020404030301010803" pitchFamily="18" charset="0"/>
              </a:rPr>
              <a:t>.” Luke 4: 17b-19</a:t>
            </a:r>
          </a:p>
        </p:txBody>
      </p:sp>
      <p:pic>
        <p:nvPicPr>
          <p:cNvPr id="10" name="Picture 9">
            <a:extLst>
              <a:ext uri="{FF2B5EF4-FFF2-40B4-BE49-F238E27FC236}">
                <a16:creationId xmlns:a16="http://schemas.microsoft.com/office/drawing/2014/main" id="{7E4383AD-9C02-E798-B406-D1816162754A}"/>
              </a:ext>
            </a:extLst>
          </p:cNvPr>
          <p:cNvPicPr>
            <a:picLocks noChangeAspect="1"/>
          </p:cNvPicPr>
          <p:nvPr/>
        </p:nvPicPr>
        <p:blipFill>
          <a:blip r:embed="rId3"/>
          <a:stretch>
            <a:fillRect/>
          </a:stretch>
        </p:blipFill>
        <p:spPr>
          <a:xfrm>
            <a:off x="6824003" y="1141719"/>
            <a:ext cx="4571445" cy="3042089"/>
          </a:xfrm>
          <a:prstGeom prst="rect">
            <a:avLst/>
          </a:prstGeom>
        </p:spPr>
      </p:pic>
    </p:spTree>
    <p:extLst>
      <p:ext uri="{BB962C8B-B14F-4D97-AF65-F5344CB8AC3E}">
        <p14:creationId xmlns:p14="http://schemas.microsoft.com/office/powerpoint/2010/main" val="1708397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32973" y="367588"/>
            <a:ext cx="8746958" cy="646331"/>
          </a:xfrm>
          <a:prstGeom prst="rect">
            <a:avLst/>
          </a:prstGeom>
          <a:noFill/>
        </p:spPr>
        <p:txBody>
          <a:bodyPr wrap="square" rtlCol="0">
            <a:spAutoFit/>
          </a:bodyPr>
          <a:lstStyle/>
          <a:p>
            <a:r>
              <a:rPr lang="en-US" sz="3600" dirty="0">
                <a:solidFill>
                  <a:srgbClr val="002855"/>
                </a:solidFill>
                <a:latin typeface="Garamond" charset="0"/>
                <a:ea typeface="Garamond" charset="0"/>
                <a:cs typeface="Garamond" charset="0"/>
              </a:rPr>
              <a:t>Jubilee in the Catholic Church</a:t>
            </a:r>
          </a:p>
        </p:txBody>
      </p:sp>
      <p:sp>
        <p:nvSpPr>
          <p:cNvPr id="6" name="TextBox 5"/>
          <p:cNvSpPr txBox="1"/>
          <p:nvPr/>
        </p:nvSpPr>
        <p:spPr>
          <a:xfrm>
            <a:off x="0" y="6368790"/>
            <a:ext cx="12192000" cy="338554"/>
          </a:xfrm>
          <a:prstGeom prst="rect">
            <a:avLst/>
          </a:prstGeom>
          <a:noFill/>
        </p:spPr>
        <p:txBody>
          <a:bodyPr wrap="square" rtlCol="0">
            <a:spAutoFit/>
          </a:bodyPr>
          <a:lstStyle/>
          <a:p>
            <a:pPr algn="ctr"/>
            <a:r>
              <a:rPr lang="en-US" sz="1600" dirty="0">
                <a:solidFill>
                  <a:srgbClr val="002855"/>
                </a:solidFill>
                <a:latin typeface="Tw Cen MT" charset="0"/>
                <a:ea typeface="Tw Cen MT" charset="0"/>
                <a:cs typeface="Tw Cen MT" charset="0"/>
              </a:rPr>
              <a:t>www.adwcatholicschools.org</a:t>
            </a:r>
          </a:p>
        </p:txBody>
      </p:sp>
      <p:sp>
        <p:nvSpPr>
          <p:cNvPr id="7" name="TextBox 6"/>
          <p:cNvSpPr txBox="1"/>
          <p:nvPr/>
        </p:nvSpPr>
        <p:spPr>
          <a:xfrm>
            <a:off x="1716257" y="1090388"/>
            <a:ext cx="9316927" cy="3416320"/>
          </a:xfrm>
          <a:prstGeom prst="rect">
            <a:avLst/>
          </a:prstGeom>
          <a:noFill/>
        </p:spPr>
        <p:txBody>
          <a:bodyPr wrap="square" rtlCol="0">
            <a:spAutoFit/>
          </a:bodyPr>
          <a:lstStyle/>
          <a:p>
            <a:r>
              <a:rPr lang="en-US" sz="2400" dirty="0">
                <a:solidFill>
                  <a:srgbClr val="002855"/>
                </a:solidFill>
                <a:latin typeface="Garamond" charset="0"/>
                <a:ea typeface="Garamond" charset="0"/>
                <a:cs typeface="Garamond" charset="0"/>
              </a:rPr>
              <a:t>The Catholic Church began celebrating jubilees in 1300, when Pope Boniface VIII proclaimed a holy year. </a:t>
            </a:r>
          </a:p>
          <a:p>
            <a:endParaRPr lang="en-US" sz="2400" dirty="0">
              <a:solidFill>
                <a:srgbClr val="001C3A"/>
              </a:solidFill>
              <a:latin typeface="Garamond" panose="02020404030301010803" pitchFamily="18" charset="0"/>
              <a:ea typeface="Corbel" charset="0"/>
              <a:cs typeface="Corbel" charset="0"/>
            </a:endParaRPr>
          </a:p>
          <a:p>
            <a:r>
              <a:rPr lang="en-US" sz="2400" dirty="0">
                <a:solidFill>
                  <a:srgbClr val="001C3A"/>
                </a:solidFill>
                <a:latin typeface="Garamond" panose="02020404030301010803" pitchFamily="18" charset="0"/>
                <a:ea typeface="Corbel" charset="0"/>
                <a:cs typeface="Corbel" charset="0"/>
              </a:rPr>
              <a:t>A Jubilee Year is celebrated by the Church every 25 years. This has been the case since 1470, when Pope Paul II changed it from every 50 years.</a:t>
            </a:r>
          </a:p>
          <a:p>
            <a:endParaRPr lang="en-US" sz="2400" dirty="0">
              <a:solidFill>
                <a:srgbClr val="001C3A"/>
              </a:solidFill>
              <a:latin typeface="Garamond" panose="02020404030301010803" pitchFamily="18" charset="0"/>
              <a:ea typeface="Corbel" charset="0"/>
              <a:cs typeface="Corbel" charset="0"/>
            </a:endParaRPr>
          </a:p>
          <a:p>
            <a:r>
              <a:rPr lang="en-US" sz="2400" dirty="0">
                <a:solidFill>
                  <a:srgbClr val="001C3A"/>
                </a:solidFill>
                <a:latin typeface="Garamond" panose="02020404030301010803" pitchFamily="18" charset="0"/>
                <a:ea typeface="Corbel" charset="0"/>
                <a:cs typeface="Corbel" charset="0"/>
              </a:rPr>
              <a:t>In the Catholic Church, a Jubilee or Holy Year is a special year of forgiveness and reconciliation, in which people are invited to come back into right relationship with God, with one another, and with all of creation.</a:t>
            </a:r>
          </a:p>
        </p:txBody>
      </p:sp>
      <p:cxnSp>
        <p:nvCxnSpPr>
          <p:cNvPr id="8" name="Straight Connector 7"/>
          <p:cNvCxnSpPr/>
          <p:nvPr/>
        </p:nvCxnSpPr>
        <p:spPr>
          <a:xfrm>
            <a:off x="2132973" y="1052842"/>
            <a:ext cx="8746958" cy="0"/>
          </a:xfrm>
          <a:prstGeom prst="line">
            <a:avLst/>
          </a:prstGeom>
          <a:ln>
            <a:solidFill>
              <a:srgbClr val="002855"/>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847" y="0"/>
            <a:ext cx="1741741" cy="2496667"/>
          </a:xfrm>
          <a:prstGeom prst="rect">
            <a:avLst/>
          </a:prstGeom>
        </p:spPr>
      </p:pic>
      <p:pic>
        <p:nvPicPr>
          <p:cNvPr id="5" name="Picture 4">
            <a:extLst>
              <a:ext uri="{FF2B5EF4-FFF2-40B4-BE49-F238E27FC236}">
                <a16:creationId xmlns:a16="http://schemas.microsoft.com/office/drawing/2014/main" id="{6AF77909-E39F-E80C-2B8C-AE7165F3DC90}"/>
              </a:ext>
            </a:extLst>
          </p:cNvPr>
          <p:cNvPicPr>
            <a:picLocks noChangeAspect="1"/>
          </p:cNvPicPr>
          <p:nvPr/>
        </p:nvPicPr>
        <p:blipFill>
          <a:blip r:embed="rId3"/>
          <a:srcRect l="22242" r="15059"/>
          <a:stretch/>
        </p:blipFill>
        <p:spPr>
          <a:xfrm>
            <a:off x="9463177" y="4583177"/>
            <a:ext cx="2096219" cy="1878496"/>
          </a:xfrm>
          <a:prstGeom prst="rect">
            <a:avLst/>
          </a:prstGeom>
        </p:spPr>
      </p:pic>
      <p:pic>
        <p:nvPicPr>
          <p:cNvPr id="9" name="Picture 8">
            <a:extLst>
              <a:ext uri="{FF2B5EF4-FFF2-40B4-BE49-F238E27FC236}">
                <a16:creationId xmlns:a16="http://schemas.microsoft.com/office/drawing/2014/main" id="{3961BDB7-C76E-C110-FB6E-FB0FFDA44F30}"/>
              </a:ext>
            </a:extLst>
          </p:cNvPr>
          <p:cNvPicPr>
            <a:picLocks noChangeAspect="1"/>
          </p:cNvPicPr>
          <p:nvPr/>
        </p:nvPicPr>
        <p:blipFill>
          <a:blip r:embed="rId4"/>
          <a:stretch>
            <a:fillRect/>
          </a:stretch>
        </p:blipFill>
        <p:spPr>
          <a:xfrm>
            <a:off x="5001082" y="4424292"/>
            <a:ext cx="1680622" cy="1972904"/>
          </a:xfrm>
          <a:prstGeom prst="rect">
            <a:avLst/>
          </a:prstGeom>
        </p:spPr>
      </p:pic>
      <p:pic>
        <p:nvPicPr>
          <p:cNvPr id="11" name="Picture 10">
            <a:extLst>
              <a:ext uri="{FF2B5EF4-FFF2-40B4-BE49-F238E27FC236}">
                <a16:creationId xmlns:a16="http://schemas.microsoft.com/office/drawing/2014/main" id="{6EB6BFEE-21CD-DB0B-9ECD-05899F37065D}"/>
              </a:ext>
            </a:extLst>
          </p:cNvPr>
          <p:cNvPicPr>
            <a:picLocks noChangeAspect="1"/>
          </p:cNvPicPr>
          <p:nvPr/>
        </p:nvPicPr>
        <p:blipFill>
          <a:blip r:embed="rId5"/>
          <a:stretch>
            <a:fillRect/>
          </a:stretch>
        </p:blipFill>
        <p:spPr>
          <a:xfrm>
            <a:off x="729933" y="4536047"/>
            <a:ext cx="2122098" cy="2122098"/>
          </a:xfrm>
          <a:prstGeom prst="rect">
            <a:avLst/>
          </a:prstGeom>
        </p:spPr>
      </p:pic>
    </p:spTree>
    <p:extLst>
      <p:ext uri="{BB962C8B-B14F-4D97-AF65-F5344CB8AC3E}">
        <p14:creationId xmlns:p14="http://schemas.microsoft.com/office/powerpoint/2010/main" val="2118674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48301" y="367588"/>
            <a:ext cx="8746958" cy="646331"/>
          </a:xfrm>
          <a:prstGeom prst="rect">
            <a:avLst/>
          </a:prstGeom>
          <a:noFill/>
        </p:spPr>
        <p:txBody>
          <a:bodyPr wrap="square" rtlCol="0">
            <a:spAutoFit/>
          </a:bodyPr>
          <a:lstStyle/>
          <a:p>
            <a:r>
              <a:rPr lang="en-US" sz="3600" dirty="0">
                <a:solidFill>
                  <a:srgbClr val="002855"/>
                </a:solidFill>
                <a:latin typeface="Garamond" charset="0"/>
                <a:ea typeface="Garamond" charset="0"/>
                <a:cs typeface="Garamond" charset="0"/>
              </a:rPr>
              <a:t>Taking St. Paul’s words as our guide…</a:t>
            </a:r>
          </a:p>
        </p:txBody>
      </p:sp>
      <p:sp>
        <p:nvSpPr>
          <p:cNvPr id="6" name="TextBox 5"/>
          <p:cNvSpPr txBox="1"/>
          <p:nvPr/>
        </p:nvSpPr>
        <p:spPr>
          <a:xfrm>
            <a:off x="0" y="6368790"/>
            <a:ext cx="12192000" cy="338554"/>
          </a:xfrm>
          <a:prstGeom prst="rect">
            <a:avLst/>
          </a:prstGeom>
          <a:noFill/>
        </p:spPr>
        <p:txBody>
          <a:bodyPr wrap="square" rtlCol="0">
            <a:spAutoFit/>
          </a:bodyPr>
          <a:lstStyle/>
          <a:p>
            <a:pPr algn="ctr"/>
            <a:r>
              <a:rPr lang="en-US" sz="1600" dirty="0">
                <a:solidFill>
                  <a:srgbClr val="002855"/>
                </a:solidFill>
                <a:latin typeface="Tw Cen MT" charset="0"/>
                <a:ea typeface="Tw Cen MT" charset="0"/>
                <a:cs typeface="Tw Cen MT" charset="0"/>
              </a:rPr>
              <a:t>www.adwcatholicschools.org</a:t>
            </a:r>
          </a:p>
        </p:txBody>
      </p:sp>
      <p:sp>
        <p:nvSpPr>
          <p:cNvPr id="7" name="TextBox 6"/>
          <p:cNvSpPr txBox="1"/>
          <p:nvPr/>
        </p:nvSpPr>
        <p:spPr>
          <a:xfrm>
            <a:off x="1785668" y="1349392"/>
            <a:ext cx="6418053" cy="4524315"/>
          </a:xfrm>
          <a:prstGeom prst="rect">
            <a:avLst/>
          </a:prstGeom>
          <a:noFill/>
        </p:spPr>
        <p:txBody>
          <a:bodyPr wrap="square" rtlCol="0">
            <a:spAutoFit/>
          </a:bodyPr>
          <a:lstStyle/>
          <a:p>
            <a:r>
              <a:rPr lang="en-US" sz="2400" b="1" dirty="0">
                <a:solidFill>
                  <a:srgbClr val="002855"/>
                </a:solidFill>
                <a:latin typeface="Garamond" charset="0"/>
                <a:ea typeface="Garamond" charset="0"/>
                <a:cs typeface="Garamond" charset="0"/>
              </a:rPr>
              <a:t>“For all of us, may the Jubilee be an opportunity to be renewed in hope. God’s word helps us find reasons for that hope. Taking it as our guide, let us return to the message that the Apostle Paul wished to communicate to the Christians of Rome,”-Pope Francis</a:t>
            </a:r>
          </a:p>
          <a:p>
            <a:pPr marL="457200" indent="-457200">
              <a:buFont typeface="Arial" panose="020B0604020202020204" pitchFamily="34" charset="0"/>
              <a:buChar char="•"/>
            </a:pPr>
            <a:r>
              <a:rPr lang="en-US" sz="2400" dirty="0">
                <a:solidFill>
                  <a:srgbClr val="002855"/>
                </a:solidFill>
                <a:latin typeface="Garamond" charset="0"/>
                <a:ea typeface="Garamond" charset="0"/>
                <a:cs typeface="Garamond" charset="0"/>
              </a:rPr>
              <a:t>"we have fixed our hope on the living god"</a:t>
            </a:r>
          </a:p>
          <a:p>
            <a:pPr marL="457200" indent="-457200">
              <a:buFont typeface="Arial" panose="020B0604020202020204" pitchFamily="34" charset="0"/>
              <a:buChar char="•"/>
            </a:pPr>
            <a:r>
              <a:rPr lang="en-US" sz="2400" dirty="0">
                <a:solidFill>
                  <a:srgbClr val="002855"/>
                </a:solidFill>
                <a:latin typeface="Garamond" charset="0"/>
                <a:ea typeface="Garamond" charset="0"/>
                <a:cs typeface="Garamond" charset="0"/>
              </a:rPr>
              <a:t>“rejoice in hope, be patient in tribulation, be constant in prayer”</a:t>
            </a:r>
          </a:p>
          <a:p>
            <a:pPr marL="457200" indent="-457200">
              <a:buFont typeface="Arial" panose="020B0604020202020204" pitchFamily="34" charset="0"/>
              <a:buChar char="•"/>
            </a:pPr>
            <a:r>
              <a:rPr lang="en-US" sz="2400" dirty="0">
                <a:solidFill>
                  <a:srgbClr val="002855"/>
                </a:solidFill>
                <a:latin typeface="Garamond" charset="0"/>
                <a:ea typeface="Garamond" charset="0"/>
                <a:cs typeface="Garamond" charset="0"/>
              </a:rPr>
              <a:t>“and hope does not disappoint, because the love of God has been poured out within our hearts through the Holy Spirit who was given to us.”</a:t>
            </a:r>
          </a:p>
        </p:txBody>
      </p:sp>
      <p:cxnSp>
        <p:nvCxnSpPr>
          <p:cNvPr id="8" name="Straight Connector 7"/>
          <p:cNvCxnSpPr/>
          <p:nvPr/>
        </p:nvCxnSpPr>
        <p:spPr>
          <a:xfrm>
            <a:off x="2132973" y="1052842"/>
            <a:ext cx="8746958" cy="0"/>
          </a:xfrm>
          <a:prstGeom prst="line">
            <a:avLst/>
          </a:prstGeom>
          <a:ln>
            <a:solidFill>
              <a:srgbClr val="002855"/>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847" y="0"/>
            <a:ext cx="1741741" cy="2496667"/>
          </a:xfrm>
          <a:prstGeom prst="rect">
            <a:avLst/>
          </a:prstGeom>
        </p:spPr>
      </p:pic>
      <p:pic>
        <p:nvPicPr>
          <p:cNvPr id="3" name="Picture 2">
            <a:extLst>
              <a:ext uri="{FF2B5EF4-FFF2-40B4-BE49-F238E27FC236}">
                <a16:creationId xmlns:a16="http://schemas.microsoft.com/office/drawing/2014/main" id="{9B464DD2-1F3D-34D9-58E9-5F21D1EDFCD1}"/>
              </a:ext>
            </a:extLst>
          </p:cNvPr>
          <p:cNvPicPr>
            <a:picLocks noChangeAspect="1"/>
          </p:cNvPicPr>
          <p:nvPr/>
        </p:nvPicPr>
        <p:blipFill>
          <a:blip r:embed="rId3"/>
          <a:stretch>
            <a:fillRect/>
          </a:stretch>
        </p:blipFill>
        <p:spPr>
          <a:xfrm>
            <a:off x="8203721" y="1620024"/>
            <a:ext cx="3758600" cy="3758600"/>
          </a:xfrm>
          <a:prstGeom prst="rect">
            <a:avLst/>
          </a:prstGeom>
        </p:spPr>
      </p:pic>
    </p:spTree>
    <p:extLst>
      <p:ext uri="{BB962C8B-B14F-4D97-AF65-F5344CB8AC3E}">
        <p14:creationId xmlns:p14="http://schemas.microsoft.com/office/powerpoint/2010/main" val="20773205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32973" y="367588"/>
            <a:ext cx="8746958" cy="646331"/>
          </a:xfrm>
          <a:prstGeom prst="rect">
            <a:avLst/>
          </a:prstGeom>
          <a:noFill/>
        </p:spPr>
        <p:txBody>
          <a:bodyPr wrap="square" rtlCol="0">
            <a:spAutoFit/>
          </a:bodyPr>
          <a:lstStyle/>
          <a:p>
            <a:r>
              <a:rPr lang="en-US" sz="3600" dirty="0">
                <a:solidFill>
                  <a:srgbClr val="002855"/>
                </a:solidFill>
                <a:latin typeface="Garamond" charset="0"/>
                <a:ea typeface="Garamond" charset="0"/>
                <a:cs typeface="Garamond" charset="0"/>
              </a:rPr>
              <a:t>The story is important</a:t>
            </a:r>
          </a:p>
        </p:txBody>
      </p:sp>
      <p:sp>
        <p:nvSpPr>
          <p:cNvPr id="6" name="TextBox 5"/>
          <p:cNvSpPr txBox="1"/>
          <p:nvPr/>
        </p:nvSpPr>
        <p:spPr>
          <a:xfrm>
            <a:off x="0" y="6368790"/>
            <a:ext cx="12192000" cy="338554"/>
          </a:xfrm>
          <a:prstGeom prst="rect">
            <a:avLst/>
          </a:prstGeom>
          <a:noFill/>
        </p:spPr>
        <p:txBody>
          <a:bodyPr wrap="square" rtlCol="0">
            <a:spAutoFit/>
          </a:bodyPr>
          <a:lstStyle/>
          <a:p>
            <a:pPr algn="ctr"/>
            <a:r>
              <a:rPr lang="en-US" sz="1600" dirty="0">
                <a:solidFill>
                  <a:srgbClr val="002855"/>
                </a:solidFill>
                <a:latin typeface="Tw Cen MT" charset="0"/>
                <a:ea typeface="Tw Cen MT" charset="0"/>
                <a:cs typeface="Tw Cen MT" charset="0"/>
              </a:rPr>
              <a:t>www.adwcatholicschools.org</a:t>
            </a:r>
          </a:p>
        </p:txBody>
      </p:sp>
      <p:sp>
        <p:nvSpPr>
          <p:cNvPr id="7" name="TextBox 6"/>
          <p:cNvSpPr txBox="1"/>
          <p:nvPr/>
        </p:nvSpPr>
        <p:spPr>
          <a:xfrm>
            <a:off x="2192504" y="1414899"/>
            <a:ext cx="3903496" cy="1231106"/>
          </a:xfrm>
          <a:prstGeom prst="rect">
            <a:avLst/>
          </a:prstGeom>
          <a:noFill/>
        </p:spPr>
        <p:txBody>
          <a:bodyPr wrap="square" rtlCol="0">
            <a:spAutoFit/>
          </a:bodyPr>
          <a:lstStyle/>
          <a:p>
            <a:r>
              <a:rPr lang="en-US" sz="2800" b="1" dirty="0">
                <a:solidFill>
                  <a:srgbClr val="002855"/>
                </a:solidFill>
                <a:latin typeface="Garamond" charset="0"/>
                <a:ea typeface="Tw Cen MT" charset="0"/>
                <a:cs typeface="Tw Cen MT" charset="0"/>
              </a:rPr>
              <a:t>Stories are powerful and give us connection. </a:t>
            </a:r>
            <a:endParaRPr lang="en-US" dirty="0">
              <a:solidFill>
                <a:srgbClr val="002855"/>
              </a:solidFill>
              <a:latin typeface="Tw Cen MT" charset="0"/>
              <a:ea typeface="Tw Cen MT" charset="0"/>
              <a:cs typeface="Tw Cen MT" charset="0"/>
            </a:endParaRPr>
          </a:p>
          <a:p>
            <a:endParaRPr lang="en-US" dirty="0">
              <a:latin typeface="Corbel" charset="0"/>
              <a:ea typeface="Corbel" charset="0"/>
              <a:cs typeface="Corbel" charset="0"/>
            </a:endParaRPr>
          </a:p>
        </p:txBody>
      </p:sp>
      <p:cxnSp>
        <p:nvCxnSpPr>
          <p:cNvPr id="8" name="Straight Connector 7"/>
          <p:cNvCxnSpPr/>
          <p:nvPr/>
        </p:nvCxnSpPr>
        <p:spPr>
          <a:xfrm>
            <a:off x="2132973" y="1052842"/>
            <a:ext cx="8746958" cy="0"/>
          </a:xfrm>
          <a:prstGeom prst="line">
            <a:avLst/>
          </a:prstGeom>
          <a:ln>
            <a:solidFill>
              <a:srgbClr val="002855"/>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847" y="0"/>
            <a:ext cx="1741741" cy="2496667"/>
          </a:xfrm>
          <a:prstGeom prst="rect">
            <a:avLst/>
          </a:prstGeom>
        </p:spPr>
      </p:pic>
      <p:sp>
        <p:nvSpPr>
          <p:cNvPr id="3" name="TextBox 2">
            <a:extLst>
              <a:ext uri="{FF2B5EF4-FFF2-40B4-BE49-F238E27FC236}">
                <a16:creationId xmlns:a16="http://schemas.microsoft.com/office/drawing/2014/main" id="{798B02D9-71A1-6FD6-8F96-40D1CBE8F6F9}"/>
              </a:ext>
            </a:extLst>
          </p:cNvPr>
          <p:cNvSpPr txBox="1"/>
          <p:nvPr/>
        </p:nvSpPr>
        <p:spPr>
          <a:xfrm>
            <a:off x="2135354" y="2924713"/>
            <a:ext cx="3903496"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i="0" u="none" strike="noStrike" kern="1200" cap="none" spc="0" normalizeH="0" baseline="0" noProof="0" dirty="0">
                <a:ln>
                  <a:noFill/>
                </a:ln>
                <a:solidFill>
                  <a:srgbClr val="002855"/>
                </a:solidFill>
                <a:effectLst/>
                <a:uLnTx/>
                <a:uFillTx/>
                <a:latin typeface="Garamond" charset="0"/>
                <a:ea typeface="Tw Cen MT" charset="0"/>
                <a:cs typeface="Tw Cen MT" charset="0"/>
              </a:rPr>
              <a:t>When do you remember looking forward to something with “high hopes?”</a:t>
            </a:r>
            <a:endParaRPr kumimoji="0" lang="en-US" sz="1800" i="0" u="none" strike="noStrike" kern="1200" cap="none" spc="0" normalizeH="0" baseline="0" noProof="0" dirty="0">
              <a:ln>
                <a:noFill/>
              </a:ln>
              <a:solidFill>
                <a:srgbClr val="002855"/>
              </a:solidFill>
              <a:effectLst/>
              <a:uLnTx/>
              <a:uFillTx/>
              <a:latin typeface="Tw Cen MT" charset="0"/>
              <a:ea typeface="Tw Cen MT" charset="0"/>
              <a:cs typeface="Tw Cen MT" charset="0"/>
            </a:endParaRPr>
          </a:p>
        </p:txBody>
      </p:sp>
      <p:pic>
        <p:nvPicPr>
          <p:cNvPr id="5" name="Picture 4">
            <a:extLst>
              <a:ext uri="{FF2B5EF4-FFF2-40B4-BE49-F238E27FC236}">
                <a16:creationId xmlns:a16="http://schemas.microsoft.com/office/drawing/2014/main" id="{5AA02796-9697-24A3-58B8-6419A13198D3}"/>
              </a:ext>
            </a:extLst>
          </p:cNvPr>
          <p:cNvPicPr>
            <a:picLocks noChangeAspect="1"/>
          </p:cNvPicPr>
          <p:nvPr/>
        </p:nvPicPr>
        <p:blipFill>
          <a:blip r:embed="rId3"/>
          <a:srcRect l="21498" r="17519"/>
          <a:stretch/>
        </p:blipFill>
        <p:spPr>
          <a:xfrm>
            <a:off x="6988025" y="1557068"/>
            <a:ext cx="4286699" cy="3955209"/>
          </a:xfrm>
          <a:prstGeom prst="rect">
            <a:avLst/>
          </a:prstGeom>
        </p:spPr>
      </p:pic>
    </p:spTree>
    <p:extLst>
      <p:ext uri="{BB962C8B-B14F-4D97-AF65-F5344CB8AC3E}">
        <p14:creationId xmlns:p14="http://schemas.microsoft.com/office/powerpoint/2010/main" val="1066907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469C0B-37C3-6544-1311-4261CF6F02FF}"/>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3288714-E22B-A746-CFD7-4DC7BBFA4493}"/>
              </a:ext>
            </a:extLst>
          </p:cNvPr>
          <p:cNvSpPr txBox="1"/>
          <p:nvPr/>
        </p:nvSpPr>
        <p:spPr>
          <a:xfrm>
            <a:off x="2132973" y="367588"/>
            <a:ext cx="8746958" cy="646331"/>
          </a:xfrm>
          <a:prstGeom prst="rect">
            <a:avLst/>
          </a:prstGeom>
          <a:noFill/>
        </p:spPr>
        <p:txBody>
          <a:bodyPr wrap="square" rtlCol="0">
            <a:spAutoFit/>
          </a:bodyPr>
          <a:lstStyle/>
          <a:p>
            <a:r>
              <a:rPr lang="en-US" sz="3600" dirty="0">
                <a:solidFill>
                  <a:srgbClr val="002855"/>
                </a:solidFill>
                <a:latin typeface="Garamond" charset="0"/>
                <a:ea typeface="Garamond" charset="0"/>
                <a:cs typeface="Garamond" charset="0"/>
              </a:rPr>
              <a:t>Jubilee 2025- Pilgrims of Hope</a:t>
            </a:r>
          </a:p>
        </p:txBody>
      </p:sp>
      <p:sp>
        <p:nvSpPr>
          <p:cNvPr id="6" name="TextBox 5">
            <a:extLst>
              <a:ext uri="{FF2B5EF4-FFF2-40B4-BE49-F238E27FC236}">
                <a16:creationId xmlns:a16="http://schemas.microsoft.com/office/drawing/2014/main" id="{728121C5-6D07-8073-0EBF-DA224D8208D8}"/>
              </a:ext>
            </a:extLst>
          </p:cNvPr>
          <p:cNvSpPr txBox="1"/>
          <p:nvPr/>
        </p:nvSpPr>
        <p:spPr>
          <a:xfrm>
            <a:off x="0" y="6368790"/>
            <a:ext cx="12192000" cy="338554"/>
          </a:xfrm>
          <a:prstGeom prst="rect">
            <a:avLst/>
          </a:prstGeom>
          <a:noFill/>
        </p:spPr>
        <p:txBody>
          <a:bodyPr wrap="square" rtlCol="0">
            <a:spAutoFit/>
          </a:bodyPr>
          <a:lstStyle/>
          <a:p>
            <a:pPr algn="ctr"/>
            <a:r>
              <a:rPr lang="en-US" sz="1600" dirty="0">
                <a:solidFill>
                  <a:srgbClr val="002855"/>
                </a:solidFill>
                <a:latin typeface="Tw Cen MT" charset="0"/>
                <a:ea typeface="Tw Cen MT" charset="0"/>
                <a:cs typeface="Tw Cen MT" charset="0"/>
              </a:rPr>
              <a:t>www.adwcatholicschools.org</a:t>
            </a:r>
          </a:p>
        </p:txBody>
      </p:sp>
      <p:sp>
        <p:nvSpPr>
          <p:cNvPr id="7" name="TextBox 6">
            <a:extLst>
              <a:ext uri="{FF2B5EF4-FFF2-40B4-BE49-F238E27FC236}">
                <a16:creationId xmlns:a16="http://schemas.microsoft.com/office/drawing/2014/main" id="{6E2C98EE-3E4B-92EA-8E4A-CFF27EAFEE32}"/>
              </a:ext>
            </a:extLst>
          </p:cNvPr>
          <p:cNvSpPr txBox="1"/>
          <p:nvPr/>
        </p:nvSpPr>
        <p:spPr>
          <a:xfrm>
            <a:off x="1716257" y="1090388"/>
            <a:ext cx="4379743" cy="5632311"/>
          </a:xfrm>
          <a:prstGeom prst="rect">
            <a:avLst/>
          </a:prstGeom>
          <a:noFill/>
        </p:spPr>
        <p:txBody>
          <a:bodyPr wrap="square" rtlCol="0">
            <a:spAutoFit/>
          </a:bodyPr>
          <a:lstStyle/>
          <a:p>
            <a:r>
              <a:rPr lang="en-US" sz="2400" dirty="0">
                <a:solidFill>
                  <a:srgbClr val="002855"/>
                </a:solidFill>
                <a:latin typeface="Garamond" charset="0"/>
                <a:ea typeface="Garamond" charset="0"/>
                <a:cs typeface="Garamond" charset="0"/>
              </a:rPr>
              <a:t>Pope Francis has called this Jubilee Year ‘Pilgrims of Hope’. It’s an invitation to renew our hope, a hope which comes from knowing that God loves each one of us, whoever we are.</a:t>
            </a:r>
          </a:p>
          <a:p>
            <a:endParaRPr lang="en-US" sz="2400" dirty="0">
              <a:solidFill>
                <a:srgbClr val="002855"/>
              </a:solidFill>
              <a:latin typeface="Garamond" charset="0"/>
              <a:ea typeface="Garamond" charset="0"/>
              <a:cs typeface="Garamond" charset="0"/>
            </a:endParaRPr>
          </a:p>
          <a:p>
            <a:r>
              <a:rPr lang="en-US" sz="2400" dirty="0">
                <a:solidFill>
                  <a:srgbClr val="002855"/>
                </a:solidFill>
                <a:latin typeface="Garamond" charset="0"/>
                <a:ea typeface="Garamond" charset="0"/>
                <a:cs typeface="Garamond" charset="0"/>
              </a:rPr>
              <a:t>He has asked us to be signs of hope for others, by putting Catholic Social Teaching into action through caring for our common home and supporting our sisters and brothers who are experiencing war, hunger or poverty.</a:t>
            </a:r>
          </a:p>
        </p:txBody>
      </p:sp>
      <p:cxnSp>
        <p:nvCxnSpPr>
          <p:cNvPr id="8" name="Straight Connector 7">
            <a:extLst>
              <a:ext uri="{FF2B5EF4-FFF2-40B4-BE49-F238E27FC236}">
                <a16:creationId xmlns:a16="http://schemas.microsoft.com/office/drawing/2014/main" id="{513E7324-0633-69F2-D39A-11EF41000D9C}"/>
              </a:ext>
            </a:extLst>
          </p:cNvPr>
          <p:cNvCxnSpPr/>
          <p:nvPr/>
        </p:nvCxnSpPr>
        <p:spPr>
          <a:xfrm>
            <a:off x="2132973" y="1052842"/>
            <a:ext cx="8746958" cy="0"/>
          </a:xfrm>
          <a:prstGeom prst="line">
            <a:avLst/>
          </a:prstGeom>
          <a:ln>
            <a:solidFill>
              <a:srgbClr val="002855"/>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B52B2AE4-898A-4540-B2FA-B334087CFB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847" y="0"/>
            <a:ext cx="1741741" cy="2496667"/>
          </a:xfrm>
          <a:prstGeom prst="rect">
            <a:avLst/>
          </a:prstGeom>
        </p:spPr>
      </p:pic>
      <p:pic>
        <p:nvPicPr>
          <p:cNvPr id="3" name="Picture 2">
            <a:extLst>
              <a:ext uri="{FF2B5EF4-FFF2-40B4-BE49-F238E27FC236}">
                <a16:creationId xmlns:a16="http://schemas.microsoft.com/office/drawing/2014/main" id="{F793ECB7-1DEB-D14B-2AB1-E7B9B479AEF9}"/>
              </a:ext>
            </a:extLst>
          </p:cNvPr>
          <p:cNvPicPr>
            <a:picLocks noChangeAspect="1"/>
          </p:cNvPicPr>
          <p:nvPr/>
        </p:nvPicPr>
        <p:blipFill>
          <a:blip r:embed="rId3"/>
          <a:stretch>
            <a:fillRect/>
          </a:stretch>
        </p:blipFill>
        <p:spPr>
          <a:xfrm>
            <a:off x="6153218" y="1717860"/>
            <a:ext cx="5862935" cy="3908065"/>
          </a:xfrm>
          <a:prstGeom prst="rect">
            <a:avLst/>
          </a:prstGeom>
        </p:spPr>
      </p:pic>
    </p:spTree>
    <p:extLst>
      <p:ext uri="{BB962C8B-B14F-4D97-AF65-F5344CB8AC3E}">
        <p14:creationId xmlns:p14="http://schemas.microsoft.com/office/powerpoint/2010/main" val="4104538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2A840E-1771-91A2-CF0D-5A8FC1AC0F9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AAF528FF-1665-EA54-BC5E-C4CD5064D9E2}"/>
              </a:ext>
            </a:extLst>
          </p:cNvPr>
          <p:cNvSpPr txBox="1"/>
          <p:nvPr/>
        </p:nvSpPr>
        <p:spPr>
          <a:xfrm>
            <a:off x="2132973" y="367588"/>
            <a:ext cx="8746958" cy="646331"/>
          </a:xfrm>
          <a:prstGeom prst="rect">
            <a:avLst/>
          </a:prstGeom>
          <a:noFill/>
        </p:spPr>
        <p:txBody>
          <a:bodyPr wrap="square" rtlCol="0">
            <a:spAutoFit/>
          </a:bodyPr>
          <a:lstStyle/>
          <a:p>
            <a:r>
              <a:rPr lang="en-US" sz="3600" dirty="0">
                <a:solidFill>
                  <a:srgbClr val="002855"/>
                </a:solidFill>
                <a:latin typeface="Garamond" charset="0"/>
                <a:ea typeface="Garamond" charset="0"/>
                <a:cs typeface="Garamond" charset="0"/>
              </a:rPr>
              <a:t>Jubilee 2025- Pilgrims of Hope</a:t>
            </a:r>
          </a:p>
        </p:txBody>
      </p:sp>
      <p:sp>
        <p:nvSpPr>
          <p:cNvPr id="6" name="TextBox 5">
            <a:extLst>
              <a:ext uri="{FF2B5EF4-FFF2-40B4-BE49-F238E27FC236}">
                <a16:creationId xmlns:a16="http://schemas.microsoft.com/office/drawing/2014/main" id="{E6F9BEE6-EEE8-EEE3-7F29-67AFE9F7DB9D}"/>
              </a:ext>
            </a:extLst>
          </p:cNvPr>
          <p:cNvSpPr txBox="1"/>
          <p:nvPr/>
        </p:nvSpPr>
        <p:spPr>
          <a:xfrm>
            <a:off x="0" y="6368790"/>
            <a:ext cx="12192000" cy="338554"/>
          </a:xfrm>
          <a:prstGeom prst="rect">
            <a:avLst/>
          </a:prstGeom>
          <a:noFill/>
        </p:spPr>
        <p:txBody>
          <a:bodyPr wrap="square" rtlCol="0">
            <a:spAutoFit/>
          </a:bodyPr>
          <a:lstStyle/>
          <a:p>
            <a:pPr algn="ctr"/>
            <a:r>
              <a:rPr lang="en-US" sz="1600" dirty="0">
                <a:solidFill>
                  <a:srgbClr val="002855"/>
                </a:solidFill>
                <a:latin typeface="Tw Cen MT" charset="0"/>
                <a:ea typeface="Tw Cen MT" charset="0"/>
                <a:cs typeface="Tw Cen MT" charset="0"/>
              </a:rPr>
              <a:t>www.adwcatholicschools.org</a:t>
            </a:r>
          </a:p>
        </p:txBody>
      </p:sp>
      <p:cxnSp>
        <p:nvCxnSpPr>
          <p:cNvPr id="8" name="Straight Connector 7">
            <a:extLst>
              <a:ext uri="{FF2B5EF4-FFF2-40B4-BE49-F238E27FC236}">
                <a16:creationId xmlns:a16="http://schemas.microsoft.com/office/drawing/2014/main" id="{DEE8641B-4E45-E9CF-3A37-F766A9226526}"/>
              </a:ext>
            </a:extLst>
          </p:cNvPr>
          <p:cNvCxnSpPr/>
          <p:nvPr/>
        </p:nvCxnSpPr>
        <p:spPr>
          <a:xfrm>
            <a:off x="2132973" y="1052842"/>
            <a:ext cx="8746958" cy="0"/>
          </a:xfrm>
          <a:prstGeom prst="line">
            <a:avLst/>
          </a:prstGeom>
          <a:ln>
            <a:solidFill>
              <a:srgbClr val="002855"/>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43838226-3A2F-00EA-7A8B-332C7B35EB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847" y="0"/>
            <a:ext cx="1741741" cy="2496667"/>
          </a:xfrm>
          <a:prstGeom prst="rect">
            <a:avLst/>
          </a:prstGeom>
        </p:spPr>
      </p:pic>
      <p:pic>
        <p:nvPicPr>
          <p:cNvPr id="5" name="Picture 4">
            <a:extLst>
              <a:ext uri="{FF2B5EF4-FFF2-40B4-BE49-F238E27FC236}">
                <a16:creationId xmlns:a16="http://schemas.microsoft.com/office/drawing/2014/main" id="{AAB76889-C1EA-2271-4A29-C5D31E88ED29}"/>
              </a:ext>
            </a:extLst>
          </p:cNvPr>
          <p:cNvPicPr>
            <a:picLocks noChangeAspect="1"/>
          </p:cNvPicPr>
          <p:nvPr/>
        </p:nvPicPr>
        <p:blipFill>
          <a:blip r:embed="rId3"/>
          <a:srcRect l="22242" r="15059"/>
          <a:stretch/>
        </p:blipFill>
        <p:spPr>
          <a:xfrm>
            <a:off x="3675367" y="1713073"/>
            <a:ext cx="4682350" cy="4196019"/>
          </a:xfrm>
          <a:prstGeom prst="rect">
            <a:avLst/>
          </a:prstGeom>
        </p:spPr>
      </p:pic>
      <p:sp>
        <p:nvSpPr>
          <p:cNvPr id="9" name="TextBox 8">
            <a:extLst>
              <a:ext uri="{FF2B5EF4-FFF2-40B4-BE49-F238E27FC236}">
                <a16:creationId xmlns:a16="http://schemas.microsoft.com/office/drawing/2014/main" id="{7B759BE2-8E6E-BFE1-14BC-CB819B12C716}"/>
              </a:ext>
            </a:extLst>
          </p:cNvPr>
          <p:cNvSpPr txBox="1"/>
          <p:nvPr/>
        </p:nvSpPr>
        <p:spPr>
          <a:xfrm>
            <a:off x="301925" y="2350215"/>
            <a:ext cx="3198473" cy="2031325"/>
          </a:xfrm>
          <a:prstGeom prst="rect">
            <a:avLst/>
          </a:prstGeom>
          <a:noFill/>
        </p:spPr>
        <p:txBody>
          <a:bodyPr wrap="square" rtlCol="0">
            <a:spAutoFit/>
          </a:bodyPr>
          <a:lstStyle/>
          <a:p>
            <a:r>
              <a:rPr lang="en-US" b="1" dirty="0">
                <a:latin typeface="Garamond" panose="02020404030301010803" pitchFamily="18" charset="0"/>
              </a:rPr>
              <a:t>Four stylized figures, representing all of humanity, coming from the four corners of the earth. They embrace each other to indicate the solidarity and fraternity which should unite all peoples.</a:t>
            </a:r>
          </a:p>
        </p:txBody>
      </p:sp>
      <p:sp>
        <p:nvSpPr>
          <p:cNvPr id="10" name="TextBox 9">
            <a:extLst>
              <a:ext uri="{FF2B5EF4-FFF2-40B4-BE49-F238E27FC236}">
                <a16:creationId xmlns:a16="http://schemas.microsoft.com/office/drawing/2014/main" id="{4A9CE558-7340-BC71-BC53-630F266E7ED7}"/>
              </a:ext>
            </a:extLst>
          </p:cNvPr>
          <p:cNvSpPr txBox="1"/>
          <p:nvPr/>
        </p:nvSpPr>
        <p:spPr>
          <a:xfrm>
            <a:off x="8459796" y="2904212"/>
            <a:ext cx="3079630" cy="1477328"/>
          </a:xfrm>
          <a:prstGeom prst="rect">
            <a:avLst/>
          </a:prstGeom>
          <a:noFill/>
        </p:spPr>
        <p:txBody>
          <a:bodyPr wrap="square" rtlCol="0">
            <a:spAutoFit/>
          </a:bodyPr>
          <a:lstStyle/>
          <a:p>
            <a:r>
              <a:rPr lang="en-US" b="1" dirty="0">
                <a:latin typeface="Garamond" panose="02020404030301010803" pitchFamily="18" charset="0"/>
              </a:rPr>
              <a:t>The figure at the front is holding onto the cross. It is not only the sign of the faith which this lead figure embraces, but also of hope.</a:t>
            </a:r>
          </a:p>
        </p:txBody>
      </p:sp>
      <p:sp>
        <p:nvSpPr>
          <p:cNvPr id="11" name="TextBox 10">
            <a:extLst>
              <a:ext uri="{FF2B5EF4-FFF2-40B4-BE49-F238E27FC236}">
                <a16:creationId xmlns:a16="http://schemas.microsoft.com/office/drawing/2014/main" id="{29E8A5FA-4C32-EF51-F91B-037E4576C4A9}"/>
              </a:ext>
            </a:extLst>
          </p:cNvPr>
          <p:cNvSpPr txBox="1"/>
          <p:nvPr/>
        </p:nvSpPr>
        <p:spPr>
          <a:xfrm>
            <a:off x="370936" y="4523881"/>
            <a:ext cx="2777705" cy="1754326"/>
          </a:xfrm>
          <a:prstGeom prst="rect">
            <a:avLst/>
          </a:prstGeom>
          <a:noFill/>
        </p:spPr>
        <p:txBody>
          <a:bodyPr wrap="square" rtlCol="0">
            <a:spAutoFit/>
          </a:bodyPr>
          <a:lstStyle/>
          <a:p>
            <a:r>
              <a:rPr lang="en-US" b="1" dirty="0">
                <a:latin typeface="Garamond" panose="02020404030301010803" pitchFamily="18" charset="0"/>
              </a:rPr>
              <a:t>There are the rough waves under the figures, symbolizing the fact that life’s pilgrimage does not always go smoothly in calm waters.</a:t>
            </a:r>
          </a:p>
        </p:txBody>
      </p:sp>
      <p:sp>
        <p:nvSpPr>
          <p:cNvPr id="12" name="TextBox 11">
            <a:extLst>
              <a:ext uri="{FF2B5EF4-FFF2-40B4-BE49-F238E27FC236}">
                <a16:creationId xmlns:a16="http://schemas.microsoft.com/office/drawing/2014/main" id="{5401F393-6044-3B64-C6AE-BA24A7522951}"/>
              </a:ext>
            </a:extLst>
          </p:cNvPr>
          <p:cNvSpPr txBox="1"/>
          <p:nvPr/>
        </p:nvSpPr>
        <p:spPr>
          <a:xfrm>
            <a:off x="7755148" y="4874912"/>
            <a:ext cx="3626982" cy="1477328"/>
          </a:xfrm>
          <a:prstGeom prst="rect">
            <a:avLst/>
          </a:prstGeom>
          <a:noFill/>
        </p:spPr>
        <p:txBody>
          <a:bodyPr wrap="square" rtlCol="0">
            <a:spAutoFit/>
          </a:bodyPr>
          <a:lstStyle/>
          <a:p>
            <a:r>
              <a:rPr lang="en-US" b="1" dirty="0">
                <a:latin typeface="Garamond" panose="02020404030301010803" pitchFamily="18" charset="0"/>
              </a:rPr>
              <a:t>The lower part of the cross which has been elongated and turned into the shape of an anchor which is let down into the waves. The anchor is well known as a symbol of hope. </a:t>
            </a:r>
          </a:p>
        </p:txBody>
      </p:sp>
      <p:sp>
        <p:nvSpPr>
          <p:cNvPr id="13" name="TextBox 12">
            <a:extLst>
              <a:ext uri="{FF2B5EF4-FFF2-40B4-BE49-F238E27FC236}">
                <a16:creationId xmlns:a16="http://schemas.microsoft.com/office/drawing/2014/main" id="{58735D2F-7482-3BDA-640E-584011501F85}"/>
              </a:ext>
            </a:extLst>
          </p:cNvPr>
          <p:cNvSpPr txBox="1"/>
          <p:nvPr/>
        </p:nvSpPr>
        <p:spPr>
          <a:xfrm>
            <a:off x="7755148" y="1119018"/>
            <a:ext cx="3886358" cy="1477328"/>
          </a:xfrm>
          <a:prstGeom prst="rect">
            <a:avLst/>
          </a:prstGeom>
          <a:noFill/>
        </p:spPr>
        <p:txBody>
          <a:bodyPr wrap="square" rtlCol="0">
            <a:spAutoFit/>
          </a:bodyPr>
          <a:lstStyle/>
          <a:p>
            <a:r>
              <a:rPr lang="en-US" b="1" dirty="0">
                <a:latin typeface="Garamond" panose="02020404030301010803" pitchFamily="18" charset="0"/>
              </a:rPr>
              <a:t>The cross bends down towards humanity, not leaving human beings alone, but stretching out to them to offer the certainty of its presence and the security of hope.</a:t>
            </a:r>
          </a:p>
        </p:txBody>
      </p:sp>
      <p:cxnSp>
        <p:nvCxnSpPr>
          <p:cNvPr id="15" name="Straight Arrow Connector 14">
            <a:extLst>
              <a:ext uri="{FF2B5EF4-FFF2-40B4-BE49-F238E27FC236}">
                <a16:creationId xmlns:a16="http://schemas.microsoft.com/office/drawing/2014/main" id="{2786D96B-B642-A5DF-B17C-39EC4ED87DB1}"/>
              </a:ext>
            </a:extLst>
          </p:cNvPr>
          <p:cNvCxnSpPr/>
          <p:nvPr/>
        </p:nvCxnSpPr>
        <p:spPr>
          <a:xfrm>
            <a:off x="2932981" y="3642876"/>
            <a:ext cx="173391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FBCBB72-EFCA-16FD-8AF2-979CBB58FD2D}"/>
              </a:ext>
            </a:extLst>
          </p:cNvPr>
          <p:cNvCxnSpPr/>
          <p:nvPr/>
        </p:nvCxnSpPr>
        <p:spPr>
          <a:xfrm flipV="1">
            <a:off x="2786332" y="4841238"/>
            <a:ext cx="1540073" cy="9639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CEF9B4B0-316C-E777-B4F7-A44276955AB7}"/>
              </a:ext>
            </a:extLst>
          </p:cNvPr>
          <p:cNvCxnSpPr/>
          <p:nvPr/>
        </p:nvCxnSpPr>
        <p:spPr>
          <a:xfrm flipH="1">
            <a:off x="7116792" y="3365877"/>
            <a:ext cx="1343004" cy="631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592EE00-E3ED-3E1E-6775-2F0D4BC9E77E}"/>
              </a:ext>
            </a:extLst>
          </p:cNvPr>
          <p:cNvCxnSpPr/>
          <p:nvPr/>
        </p:nvCxnSpPr>
        <p:spPr>
          <a:xfrm flipH="1" flipV="1">
            <a:off x="6823494" y="4689406"/>
            <a:ext cx="964800" cy="14746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67AE682E-E5D8-A5D8-D1AC-AF0278CD09C4}"/>
              </a:ext>
            </a:extLst>
          </p:cNvPr>
          <p:cNvCxnSpPr/>
          <p:nvPr/>
        </p:nvCxnSpPr>
        <p:spPr>
          <a:xfrm flipH="1">
            <a:off x="6659592" y="1546215"/>
            <a:ext cx="1128702" cy="4054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2268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ADEDB8-B461-D143-F795-7EF075C0BAE1}"/>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E2D2D4A-3ABB-2438-CA22-26D1A01A6B88}"/>
              </a:ext>
            </a:extLst>
          </p:cNvPr>
          <p:cNvSpPr txBox="1"/>
          <p:nvPr/>
        </p:nvSpPr>
        <p:spPr>
          <a:xfrm>
            <a:off x="2132973" y="367588"/>
            <a:ext cx="8746958" cy="646331"/>
          </a:xfrm>
          <a:prstGeom prst="rect">
            <a:avLst/>
          </a:prstGeom>
          <a:noFill/>
        </p:spPr>
        <p:txBody>
          <a:bodyPr wrap="square" rtlCol="0">
            <a:spAutoFit/>
          </a:bodyPr>
          <a:lstStyle/>
          <a:p>
            <a:r>
              <a:rPr lang="en-US" sz="3600" dirty="0">
                <a:solidFill>
                  <a:srgbClr val="002855"/>
                </a:solidFill>
                <a:latin typeface="Garamond" charset="0"/>
                <a:ea typeface="Garamond" charset="0"/>
                <a:cs typeface="Garamond" charset="0"/>
              </a:rPr>
              <a:t>Celebrating the Jubilee</a:t>
            </a:r>
          </a:p>
        </p:txBody>
      </p:sp>
      <p:sp>
        <p:nvSpPr>
          <p:cNvPr id="6" name="TextBox 5">
            <a:extLst>
              <a:ext uri="{FF2B5EF4-FFF2-40B4-BE49-F238E27FC236}">
                <a16:creationId xmlns:a16="http://schemas.microsoft.com/office/drawing/2014/main" id="{8D664609-F8F6-38C4-245B-7373ECCA6204}"/>
              </a:ext>
            </a:extLst>
          </p:cNvPr>
          <p:cNvSpPr txBox="1"/>
          <p:nvPr/>
        </p:nvSpPr>
        <p:spPr>
          <a:xfrm>
            <a:off x="0" y="6368790"/>
            <a:ext cx="12192000" cy="338554"/>
          </a:xfrm>
          <a:prstGeom prst="rect">
            <a:avLst/>
          </a:prstGeom>
          <a:noFill/>
        </p:spPr>
        <p:txBody>
          <a:bodyPr wrap="square" rtlCol="0">
            <a:spAutoFit/>
          </a:bodyPr>
          <a:lstStyle/>
          <a:p>
            <a:pPr algn="ctr"/>
            <a:r>
              <a:rPr lang="en-US" sz="1600" dirty="0">
                <a:solidFill>
                  <a:srgbClr val="002855"/>
                </a:solidFill>
                <a:latin typeface="Tw Cen MT" charset="0"/>
                <a:ea typeface="Tw Cen MT" charset="0"/>
                <a:cs typeface="Tw Cen MT" charset="0"/>
              </a:rPr>
              <a:t>www.adwcatholicschools.org</a:t>
            </a:r>
          </a:p>
        </p:txBody>
      </p:sp>
      <p:sp>
        <p:nvSpPr>
          <p:cNvPr id="7" name="TextBox 6">
            <a:extLst>
              <a:ext uri="{FF2B5EF4-FFF2-40B4-BE49-F238E27FC236}">
                <a16:creationId xmlns:a16="http://schemas.microsoft.com/office/drawing/2014/main" id="{45B74DB8-00FC-9E05-D61C-78D261878BF7}"/>
              </a:ext>
            </a:extLst>
          </p:cNvPr>
          <p:cNvSpPr txBox="1"/>
          <p:nvPr/>
        </p:nvSpPr>
        <p:spPr>
          <a:xfrm>
            <a:off x="1716257" y="1090388"/>
            <a:ext cx="4379743" cy="5262979"/>
          </a:xfrm>
          <a:prstGeom prst="rect">
            <a:avLst/>
          </a:prstGeom>
          <a:noFill/>
        </p:spPr>
        <p:txBody>
          <a:bodyPr wrap="square" rtlCol="0">
            <a:spAutoFit/>
          </a:bodyPr>
          <a:lstStyle/>
          <a:p>
            <a:r>
              <a:rPr lang="en-US" sz="2400" dirty="0">
                <a:solidFill>
                  <a:srgbClr val="002855"/>
                </a:solidFill>
                <a:latin typeface="Garamond" charset="0"/>
                <a:ea typeface="Garamond" charset="0"/>
                <a:cs typeface="Garamond" charset="0"/>
              </a:rPr>
              <a:t>Because Jubilee Years only occur every 25 years, this will be the only opportunity for the students in your school to experience a Jubilee Year within a school setting.</a:t>
            </a:r>
          </a:p>
          <a:p>
            <a:endParaRPr lang="en-US" sz="2400" dirty="0">
              <a:solidFill>
                <a:srgbClr val="002855"/>
              </a:solidFill>
              <a:latin typeface="Garamond" charset="0"/>
              <a:ea typeface="Garamond" charset="0"/>
              <a:cs typeface="Garamond" charset="0"/>
            </a:endParaRPr>
          </a:p>
          <a:p>
            <a:r>
              <a:rPr lang="en-US" sz="2400" dirty="0">
                <a:solidFill>
                  <a:srgbClr val="002855"/>
                </a:solidFill>
                <a:latin typeface="Garamond" charset="0"/>
                <a:ea typeface="Garamond" charset="0"/>
                <a:cs typeface="Garamond" charset="0"/>
              </a:rPr>
              <a:t>Ideas are broken down into the following categories:</a:t>
            </a:r>
          </a:p>
          <a:p>
            <a:pPr marL="342900" indent="-342900">
              <a:buFont typeface="Arial" panose="020B0604020202020204" pitchFamily="34" charset="0"/>
              <a:buChar char="•"/>
            </a:pPr>
            <a:r>
              <a:rPr lang="en-US" sz="2400" dirty="0">
                <a:solidFill>
                  <a:srgbClr val="002855"/>
                </a:solidFill>
                <a:latin typeface="Garamond" charset="0"/>
                <a:ea typeface="Garamond" charset="0"/>
                <a:cs typeface="Garamond" charset="0"/>
              </a:rPr>
              <a:t>Theme-based activities </a:t>
            </a:r>
          </a:p>
          <a:p>
            <a:pPr marL="342900" indent="-342900">
              <a:buFont typeface="Arial" panose="020B0604020202020204" pitchFamily="34" charset="0"/>
              <a:buChar char="•"/>
            </a:pPr>
            <a:r>
              <a:rPr lang="en-US" sz="2400" dirty="0">
                <a:solidFill>
                  <a:srgbClr val="002855"/>
                </a:solidFill>
                <a:latin typeface="Garamond" charset="0"/>
                <a:ea typeface="Garamond" charset="0"/>
                <a:cs typeface="Garamond" charset="0"/>
              </a:rPr>
              <a:t>Spiritual practices</a:t>
            </a:r>
          </a:p>
          <a:p>
            <a:pPr marL="342900" indent="-342900">
              <a:buFont typeface="Arial" panose="020B0604020202020204" pitchFamily="34" charset="0"/>
              <a:buChar char="•"/>
            </a:pPr>
            <a:r>
              <a:rPr lang="en-US" sz="2400" dirty="0">
                <a:solidFill>
                  <a:srgbClr val="002855"/>
                </a:solidFill>
                <a:latin typeface="Garamond" charset="0"/>
                <a:ea typeface="Garamond" charset="0"/>
                <a:cs typeface="Garamond" charset="0"/>
              </a:rPr>
              <a:t>Community outreach</a:t>
            </a:r>
          </a:p>
          <a:p>
            <a:pPr marL="342900" indent="-342900">
              <a:buFont typeface="Arial" panose="020B0604020202020204" pitchFamily="34" charset="0"/>
              <a:buChar char="•"/>
            </a:pPr>
            <a:r>
              <a:rPr lang="en-US" sz="2400" dirty="0">
                <a:solidFill>
                  <a:srgbClr val="002855"/>
                </a:solidFill>
                <a:latin typeface="Garamond" charset="0"/>
                <a:ea typeface="Garamond" charset="0"/>
                <a:cs typeface="Garamond" charset="0"/>
              </a:rPr>
              <a:t>Educational components</a:t>
            </a:r>
          </a:p>
          <a:p>
            <a:pPr marL="342900" indent="-342900">
              <a:buFont typeface="Arial" panose="020B0604020202020204" pitchFamily="34" charset="0"/>
              <a:buChar char="•"/>
            </a:pPr>
            <a:r>
              <a:rPr lang="en-US" sz="2400" dirty="0">
                <a:solidFill>
                  <a:srgbClr val="002855"/>
                </a:solidFill>
                <a:latin typeface="Garamond" charset="0"/>
                <a:ea typeface="Garamond" charset="0"/>
                <a:cs typeface="Garamond" charset="0"/>
              </a:rPr>
              <a:t>School-wide events</a:t>
            </a:r>
          </a:p>
          <a:p>
            <a:endParaRPr lang="en-US" sz="2400" dirty="0">
              <a:solidFill>
                <a:srgbClr val="002855"/>
              </a:solidFill>
              <a:latin typeface="Garamond" charset="0"/>
              <a:ea typeface="Garamond" charset="0"/>
              <a:cs typeface="Garamond" charset="0"/>
            </a:endParaRPr>
          </a:p>
        </p:txBody>
      </p:sp>
      <p:cxnSp>
        <p:nvCxnSpPr>
          <p:cNvPr id="8" name="Straight Connector 7">
            <a:extLst>
              <a:ext uri="{FF2B5EF4-FFF2-40B4-BE49-F238E27FC236}">
                <a16:creationId xmlns:a16="http://schemas.microsoft.com/office/drawing/2014/main" id="{32A61295-E823-38E1-7867-87563244BA05}"/>
              </a:ext>
            </a:extLst>
          </p:cNvPr>
          <p:cNvCxnSpPr/>
          <p:nvPr/>
        </p:nvCxnSpPr>
        <p:spPr>
          <a:xfrm>
            <a:off x="2132973" y="1052842"/>
            <a:ext cx="8746958" cy="0"/>
          </a:xfrm>
          <a:prstGeom prst="line">
            <a:avLst/>
          </a:prstGeom>
          <a:ln>
            <a:solidFill>
              <a:srgbClr val="002855"/>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A83E211E-165B-7C16-1193-16E94265C9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847" y="0"/>
            <a:ext cx="1741741" cy="2496667"/>
          </a:xfrm>
          <a:prstGeom prst="rect">
            <a:avLst/>
          </a:prstGeom>
        </p:spPr>
      </p:pic>
      <p:pic>
        <p:nvPicPr>
          <p:cNvPr id="10" name="Picture 9">
            <a:extLst>
              <a:ext uri="{FF2B5EF4-FFF2-40B4-BE49-F238E27FC236}">
                <a16:creationId xmlns:a16="http://schemas.microsoft.com/office/drawing/2014/main" id="{1C58C25D-7419-780B-968A-7F77105718EB}"/>
              </a:ext>
            </a:extLst>
          </p:cNvPr>
          <p:cNvPicPr>
            <a:picLocks noChangeAspect="1"/>
          </p:cNvPicPr>
          <p:nvPr/>
        </p:nvPicPr>
        <p:blipFill>
          <a:blip r:embed="rId3"/>
          <a:stretch>
            <a:fillRect/>
          </a:stretch>
        </p:blipFill>
        <p:spPr>
          <a:xfrm>
            <a:off x="6982454" y="1274389"/>
            <a:ext cx="3317486" cy="4772212"/>
          </a:xfrm>
          <a:prstGeom prst="rect">
            <a:avLst/>
          </a:prstGeom>
        </p:spPr>
      </p:pic>
    </p:spTree>
    <p:extLst>
      <p:ext uri="{BB962C8B-B14F-4D97-AF65-F5344CB8AC3E}">
        <p14:creationId xmlns:p14="http://schemas.microsoft.com/office/powerpoint/2010/main" val="19705973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2606</TotalTime>
  <Words>947</Words>
  <Application>Microsoft Office PowerPoint</Application>
  <PresentationFormat>Widescreen</PresentationFormat>
  <Paragraphs>62</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Calibri Light</vt:lpstr>
      <vt:lpstr>Corbel</vt:lpstr>
      <vt:lpstr>Garamond</vt:lpstr>
      <vt:lpstr>Tw Cen MT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Christina Mendez</cp:lastModifiedBy>
  <cp:revision>45</cp:revision>
  <dcterms:created xsi:type="dcterms:W3CDTF">2020-05-21T14:32:16Z</dcterms:created>
  <dcterms:modified xsi:type="dcterms:W3CDTF">2024-11-19T03:15:47Z</dcterms:modified>
</cp:coreProperties>
</file>