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fntdata" ContentType="application/x-fontdata"/>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7" r:id="rId1"/>
  </p:sldMasterIdLst>
  <p:notesMasterIdLst>
    <p:notesMasterId r:id="rId70"/>
  </p:notesMasterIdLst>
  <p:handoutMasterIdLst>
    <p:handoutMasterId r:id="rId71"/>
  </p:handoutMasterIdLst>
  <p:sldIdLst>
    <p:sldId id="256" r:id="rId2"/>
    <p:sldId id="286" r:id="rId3"/>
    <p:sldId id="366" r:id="rId4"/>
    <p:sldId id="287" r:id="rId5"/>
    <p:sldId id="288" r:id="rId6"/>
    <p:sldId id="293" r:id="rId7"/>
    <p:sldId id="294" r:id="rId8"/>
    <p:sldId id="296" r:id="rId9"/>
    <p:sldId id="297" r:id="rId10"/>
    <p:sldId id="299" r:id="rId11"/>
    <p:sldId id="300" r:id="rId12"/>
    <p:sldId id="301" r:id="rId13"/>
    <p:sldId id="302" r:id="rId14"/>
    <p:sldId id="303" r:id="rId15"/>
    <p:sldId id="262" r:id="rId16"/>
    <p:sldId id="306" r:id="rId17"/>
    <p:sldId id="307" r:id="rId18"/>
    <p:sldId id="308" r:id="rId19"/>
    <p:sldId id="309" r:id="rId20"/>
    <p:sldId id="310" r:id="rId21"/>
    <p:sldId id="311" r:id="rId22"/>
    <p:sldId id="312" r:id="rId23"/>
    <p:sldId id="313" r:id="rId24"/>
    <p:sldId id="314" r:id="rId25"/>
    <p:sldId id="315" r:id="rId26"/>
    <p:sldId id="316" r:id="rId27"/>
    <p:sldId id="377" r:id="rId28"/>
    <p:sldId id="317" r:id="rId29"/>
    <p:sldId id="318" r:id="rId30"/>
    <p:sldId id="319" r:id="rId31"/>
    <p:sldId id="320" r:id="rId32"/>
    <p:sldId id="321" r:id="rId33"/>
    <p:sldId id="322" r:id="rId34"/>
    <p:sldId id="323" r:id="rId35"/>
    <p:sldId id="324" r:id="rId36"/>
    <p:sldId id="325" r:id="rId37"/>
    <p:sldId id="326" r:id="rId38"/>
    <p:sldId id="327" r:id="rId39"/>
    <p:sldId id="328" r:id="rId40"/>
    <p:sldId id="329" r:id="rId41"/>
    <p:sldId id="332" r:id="rId42"/>
    <p:sldId id="333" r:id="rId43"/>
    <p:sldId id="367" r:id="rId44"/>
    <p:sldId id="334" r:id="rId45"/>
    <p:sldId id="335" r:id="rId46"/>
    <p:sldId id="365" r:id="rId47"/>
    <p:sldId id="339" r:id="rId48"/>
    <p:sldId id="379" r:id="rId49"/>
    <p:sldId id="344" r:id="rId50"/>
    <p:sldId id="345" r:id="rId51"/>
    <p:sldId id="346" r:id="rId52"/>
    <p:sldId id="347" r:id="rId53"/>
    <p:sldId id="348" r:id="rId54"/>
    <p:sldId id="355" r:id="rId55"/>
    <p:sldId id="369" r:id="rId56"/>
    <p:sldId id="370" r:id="rId57"/>
    <p:sldId id="371" r:id="rId58"/>
    <p:sldId id="372" r:id="rId59"/>
    <p:sldId id="373" r:id="rId60"/>
    <p:sldId id="374" r:id="rId61"/>
    <p:sldId id="375" r:id="rId62"/>
    <p:sldId id="378" r:id="rId63"/>
    <p:sldId id="368" r:id="rId64"/>
    <p:sldId id="356" r:id="rId65"/>
    <p:sldId id="357" r:id="rId66"/>
    <p:sldId id="358" r:id="rId67"/>
    <p:sldId id="360" r:id="rId68"/>
    <p:sldId id="279" r:id="rId69"/>
  </p:sldIdLst>
  <p:sldSz cx="9144000" cy="5143500" type="screen16x9"/>
  <p:notesSz cx="6950075" cy="9236075"/>
  <p:embeddedFontLst>
    <p:embeddedFont>
      <p:font typeface="Sniglet" panose="020B0604020202020204" charset="0"/>
      <p:regular r:id="rId72"/>
    </p:embeddedFont>
    <p:embeddedFont>
      <p:font typeface="Comic Sans MS" panose="030F0702030302020204" pitchFamily="66" charset="0"/>
      <p:regular r:id="rId73"/>
      <p:bold r:id="rId74"/>
      <p:italic r:id="rId75"/>
      <p:boldItalic r:id="rId76"/>
    </p:embeddedFont>
    <p:embeddedFont>
      <p:font typeface="Walter Turncoat" panose="020B0604020202020204" charset="0"/>
      <p:regular r:id="rId7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FF"/>
    <a:srgbClr val="99CCFF"/>
    <a:srgbClr val="2D2C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68509F2-E62E-4129-9538-0FE548377FD0}">
  <a:tblStyle styleId="{968509F2-E62E-4129-9538-0FE548377FD0}"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205" autoAdjust="0"/>
    <p:restoredTop sz="94660"/>
  </p:normalViewPr>
  <p:slideViewPr>
    <p:cSldViewPr snapToGrid="0">
      <p:cViewPr varScale="1">
        <p:scale>
          <a:sx n="144" d="100"/>
          <a:sy n="144" d="100"/>
        </p:scale>
        <p:origin x="276" y="120"/>
      </p:cViewPr>
      <p:guideLst/>
    </p:cSldViewPr>
  </p:slideViewPr>
  <p:notesTextViewPr>
    <p:cViewPr>
      <p:scale>
        <a:sx n="1" d="1"/>
        <a:sy n="1" d="1"/>
      </p:scale>
      <p:origin x="0" y="0"/>
    </p:cViewPr>
  </p:notesTextViewPr>
  <p:sorterViewPr>
    <p:cViewPr>
      <p:scale>
        <a:sx n="100" d="100"/>
        <a:sy n="100" d="100"/>
      </p:scale>
      <p:origin x="0" y="-7896"/>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font" Target="fonts/font3.fntdata"/><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font" Target="fonts/font6.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1.fntdata"/><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75"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font" Target="fonts/font2.fntdata"/><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font" Target="fonts/font5.fntdata"/><Relationship Id="rId7" Type="http://schemas.openxmlformats.org/officeDocument/2006/relationships/slide" Target="slides/slide6.xml"/><Relationship Id="rId71" Type="http://schemas.openxmlformats.org/officeDocument/2006/relationships/handoutMaster" Target="handoutMasters/handoutMaster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3408"/>
          </a:xfrm>
          <a:prstGeom prst="rect">
            <a:avLst/>
          </a:prstGeom>
        </p:spPr>
        <p:txBody>
          <a:bodyPr vert="horz" lIns="92492" tIns="46246" rIns="92492" bIns="46246" rtlCol="0"/>
          <a:lstStyle>
            <a:lvl1pPr algn="l">
              <a:defRPr sz="1200"/>
            </a:lvl1pPr>
          </a:lstStyle>
          <a:p>
            <a:endParaRPr lang="en-US"/>
          </a:p>
        </p:txBody>
      </p:sp>
      <p:sp>
        <p:nvSpPr>
          <p:cNvPr id="3" name="Date Placeholder 2"/>
          <p:cNvSpPr>
            <a:spLocks noGrp="1"/>
          </p:cNvSpPr>
          <p:nvPr>
            <p:ph type="dt" sz="quarter" idx="1"/>
          </p:nvPr>
        </p:nvSpPr>
        <p:spPr>
          <a:xfrm>
            <a:off x="3936768" y="0"/>
            <a:ext cx="3011699" cy="463408"/>
          </a:xfrm>
          <a:prstGeom prst="rect">
            <a:avLst/>
          </a:prstGeom>
        </p:spPr>
        <p:txBody>
          <a:bodyPr vert="horz" lIns="92492" tIns="46246" rIns="92492" bIns="46246" rtlCol="0"/>
          <a:lstStyle>
            <a:lvl1pPr algn="r">
              <a:defRPr sz="1200"/>
            </a:lvl1pPr>
          </a:lstStyle>
          <a:p>
            <a:fld id="{A7084DAE-9E7A-4101-A027-F341D43EB2EB}" type="datetimeFigureOut">
              <a:rPr lang="en-US" smtClean="0"/>
              <a:t>9/24/2018</a:t>
            </a:fld>
            <a:endParaRPr lang="en-US"/>
          </a:p>
        </p:txBody>
      </p:sp>
      <p:sp>
        <p:nvSpPr>
          <p:cNvPr id="4" name="Footer Placeholder 3"/>
          <p:cNvSpPr>
            <a:spLocks noGrp="1"/>
          </p:cNvSpPr>
          <p:nvPr>
            <p:ph type="ftr" sz="quarter" idx="2"/>
          </p:nvPr>
        </p:nvSpPr>
        <p:spPr>
          <a:xfrm>
            <a:off x="0" y="8772669"/>
            <a:ext cx="3011699" cy="463407"/>
          </a:xfrm>
          <a:prstGeom prst="rect">
            <a:avLst/>
          </a:prstGeom>
        </p:spPr>
        <p:txBody>
          <a:bodyPr vert="horz" lIns="92492" tIns="46246" rIns="92492" bIns="46246" rtlCol="0" anchor="b"/>
          <a:lstStyle>
            <a:lvl1pPr algn="l">
              <a:defRPr sz="1200"/>
            </a:lvl1pPr>
          </a:lstStyle>
          <a:p>
            <a:endParaRPr lang="en-US"/>
          </a:p>
        </p:txBody>
      </p:sp>
      <p:sp>
        <p:nvSpPr>
          <p:cNvPr id="5" name="Slide Number Placeholder 4"/>
          <p:cNvSpPr>
            <a:spLocks noGrp="1"/>
          </p:cNvSpPr>
          <p:nvPr>
            <p:ph type="sldNum" sz="quarter" idx="3"/>
          </p:nvPr>
        </p:nvSpPr>
        <p:spPr>
          <a:xfrm>
            <a:off x="3936768" y="8772669"/>
            <a:ext cx="3011699" cy="463407"/>
          </a:xfrm>
          <a:prstGeom prst="rect">
            <a:avLst/>
          </a:prstGeom>
        </p:spPr>
        <p:txBody>
          <a:bodyPr vert="horz" lIns="92492" tIns="46246" rIns="92492" bIns="46246" rtlCol="0" anchor="b"/>
          <a:lstStyle>
            <a:lvl1pPr algn="r">
              <a:defRPr sz="1200"/>
            </a:lvl1pPr>
          </a:lstStyle>
          <a:p>
            <a:fld id="{C77C49E4-6A79-4460-B9F7-748C7F783681}" type="slidenum">
              <a:rPr lang="en-US" smtClean="0"/>
              <a:t>‹#›</a:t>
            </a:fld>
            <a:endParaRPr lang="en-US"/>
          </a:p>
        </p:txBody>
      </p:sp>
    </p:spTree>
    <p:extLst>
      <p:ext uri="{BB962C8B-B14F-4D97-AF65-F5344CB8AC3E}">
        <p14:creationId xmlns:p14="http://schemas.microsoft.com/office/powerpoint/2010/main" val="26610690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95288" y="692150"/>
            <a:ext cx="6159500" cy="346392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95008" y="4387136"/>
            <a:ext cx="5560060" cy="4156234"/>
          </a:xfrm>
          <a:prstGeom prst="rect">
            <a:avLst/>
          </a:prstGeom>
          <a:noFill/>
          <a:ln>
            <a:noFill/>
          </a:ln>
        </p:spPr>
        <p:txBody>
          <a:bodyPr spcFirstLastPara="1" wrap="square" lIns="92476" tIns="92476" rIns="92476" bIns="92476" anchor="t" anchorCtr="0"/>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Google Shape;44;g35f391192_00:notes"/>
          <p:cNvSpPr>
            <a:spLocks noGrp="1" noRot="1" noChangeAspect="1"/>
          </p:cNvSpPr>
          <p:nvPr>
            <p:ph type="sldImg" idx="2"/>
          </p:nvPr>
        </p:nvSpPr>
        <p:spPr>
          <a:xfrm>
            <a:off x="395288" y="692150"/>
            <a:ext cx="6159500" cy="3463925"/>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 name="Google Shape;45;g35f391192_00:notes"/>
          <p:cNvSpPr txBox="1">
            <a:spLocks noGrp="1"/>
          </p:cNvSpPr>
          <p:nvPr>
            <p:ph type="body" idx="1"/>
          </p:nvPr>
        </p:nvSpPr>
        <p:spPr>
          <a:xfrm>
            <a:off x="695008" y="4387136"/>
            <a:ext cx="5560060" cy="4156234"/>
          </a:xfrm>
          <a:prstGeom prst="rect">
            <a:avLst/>
          </a:prstGeom>
        </p:spPr>
        <p:txBody>
          <a:bodyPr spcFirstLastPara="1" wrap="square" lIns="92476" tIns="92476" rIns="92476" bIns="92476" anchor="t" anchorCtr="0">
            <a:noAutofit/>
          </a:bodyPr>
          <a:lstStyle/>
          <a:p>
            <a:pPr marL="0" indent="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5288" y="692150"/>
            <a:ext cx="6159500" cy="3463925"/>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9488412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35ed75ccf_015:notes"/>
          <p:cNvSpPr>
            <a:spLocks noGrp="1" noRot="1" noChangeAspect="1"/>
          </p:cNvSpPr>
          <p:nvPr>
            <p:ph type="sldImg" idx="2"/>
          </p:nvPr>
        </p:nvSpPr>
        <p:spPr>
          <a:xfrm>
            <a:off x="395288" y="692150"/>
            <a:ext cx="6159500" cy="3463925"/>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35ed75ccf_015:notes"/>
          <p:cNvSpPr txBox="1">
            <a:spLocks noGrp="1"/>
          </p:cNvSpPr>
          <p:nvPr>
            <p:ph type="body" idx="1"/>
          </p:nvPr>
        </p:nvSpPr>
        <p:spPr>
          <a:xfrm>
            <a:off x="695008" y="4387136"/>
            <a:ext cx="5560060" cy="4156234"/>
          </a:xfrm>
          <a:prstGeom prst="rect">
            <a:avLst/>
          </a:prstGeom>
        </p:spPr>
        <p:txBody>
          <a:bodyPr spcFirstLastPara="1" wrap="square" lIns="92476" tIns="92476" rIns="92476" bIns="92476" anchor="t" anchorCtr="0">
            <a:noAutofit/>
          </a:bodyPr>
          <a:lstStyle/>
          <a:p>
            <a:pPr marL="0" indent="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 teachers know that they can/should have something like this for</a:t>
            </a:r>
            <a:r>
              <a:rPr lang="en-US" baseline="0" dirty="0" smtClean="0"/>
              <a:t> students to see. </a:t>
            </a:r>
          </a:p>
          <a:p>
            <a:r>
              <a:rPr lang="en-US" baseline="0" dirty="0" smtClean="0"/>
              <a:t>Also, this would be the grading for just one quarter because the expectation would change the next quarter. </a:t>
            </a:r>
            <a:endParaRPr lang="en-US" dirty="0"/>
          </a:p>
        </p:txBody>
      </p:sp>
      <p:sp>
        <p:nvSpPr>
          <p:cNvPr id="4" name="Slide Number Placeholder 3"/>
          <p:cNvSpPr>
            <a:spLocks noGrp="1"/>
          </p:cNvSpPr>
          <p:nvPr>
            <p:ph type="sldNum" sz="quarter" idx="10"/>
          </p:nvPr>
        </p:nvSpPr>
        <p:spPr/>
        <p:txBody>
          <a:bodyPr/>
          <a:lstStyle/>
          <a:p>
            <a:fld id="{4FC46FD8-A2D5-4AB2-A169-789F506BFFDF}" type="slidenum">
              <a:rPr lang="en-US" smtClean="0"/>
              <a:t>27</a:t>
            </a:fld>
            <a:endParaRPr lang="en-US"/>
          </a:p>
        </p:txBody>
      </p:sp>
    </p:spTree>
    <p:extLst>
      <p:ext uri="{BB962C8B-B14F-4D97-AF65-F5344CB8AC3E}">
        <p14:creationId xmlns:p14="http://schemas.microsoft.com/office/powerpoint/2010/main" val="20419265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35f391192_09:notes"/>
          <p:cNvSpPr>
            <a:spLocks noGrp="1" noRot="1" noChangeAspect="1"/>
          </p:cNvSpPr>
          <p:nvPr>
            <p:ph type="sldImg" idx="2"/>
          </p:nvPr>
        </p:nvSpPr>
        <p:spPr>
          <a:xfrm>
            <a:off x="395288" y="692150"/>
            <a:ext cx="6159500" cy="3463925"/>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 name="Google Shape;87;g35f391192_09:notes"/>
          <p:cNvSpPr txBox="1">
            <a:spLocks noGrp="1"/>
          </p:cNvSpPr>
          <p:nvPr>
            <p:ph type="body" idx="1"/>
          </p:nvPr>
        </p:nvSpPr>
        <p:spPr>
          <a:xfrm>
            <a:off x="695008" y="4387136"/>
            <a:ext cx="5560060" cy="4156234"/>
          </a:xfrm>
          <a:prstGeom prst="rect">
            <a:avLst/>
          </a:prstGeom>
        </p:spPr>
        <p:txBody>
          <a:bodyPr spcFirstLastPara="1" wrap="square" lIns="92476" tIns="92476" rIns="92476" bIns="92476" anchor="t" anchorCtr="0">
            <a:noAutofit/>
          </a:bodyPr>
          <a:lstStyle/>
          <a:p>
            <a:pPr marL="0" indent="0">
              <a:buNone/>
            </a:pPr>
            <a:endParaRPr/>
          </a:p>
        </p:txBody>
      </p:sp>
    </p:spTree>
    <p:extLst>
      <p:ext uri="{BB962C8B-B14F-4D97-AF65-F5344CB8AC3E}">
        <p14:creationId xmlns:p14="http://schemas.microsoft.com/office/powerpoint/2010/main" val="5614736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g35ed75ccf_022:notes"/>
          <p:cNvSpPr>
            <a:spLocks noGrp="1" noRot="1" noChangeAspect="1"/>
          </p:cNvSpPr>
          <p:nvPr>
            <p:ph type="sldImg" idx="2"/>
          </p:nvPr>
        </p:nvSpPr>
        <p:spPr>
          <a:xfrm>
            <a:off x="395288" y="692150"/>
            <a:ext cx="6159500" cy="3463925"/>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5" name="Google Shape;295;g35ed75ccf_022:notes"/>
          <p:cNvSpPr txBox="1">
            <a:spLocks noGrp="1"/>
          </p:cNvSpPr>
          <p:nvPr>
            <p:ph type="body" idx="1"/>
          </p:nvPr>
        </p:nvSpPr>
        <p:spPr>
          <a:xfrm>
            <a:off x="695008" y="4387136"/>
            <a:ext cx="5560060" cy="4156234"/>
          </a:xfrm>
          <a:prstGeom prst="rect">
            <a:avLst/>
          </a:prstGeom>
        </p:spPr>
        <p:txBody>
          <a:bodyPr spcFirstLastPara="1" wrap="square" lIns="92476" tIns="92476" rIns="92476" bIns="92476" anchor="t" anchorCtr="0">
            <a:noAutofit/>
          </a:bodyPr>
          <a:lstStyle/>
          <a:p>
            <a:pPr marL="0" indent="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685800" y="1991813"/>
            <a:ext cx="7772400" cy="1159800"/>
          </a:xfrm>
          <a:prstGeom prst="rect">
            <a:avLst/>
          </a:prstGeom>
        </p:spPr>
        <p:txBody>
          <a:bodyPr spcFirstLastPara="1" wrap="square" lIns="91425" tIns="91425" rIns="91425" bIns="91425" anchor="ctr" anchorCtr="0"/>
          <a:lstStyle>
            <a:lvl1pPr lvl="0" algn="ctr">
              <a:spcBef>
                <a:spcPts val="0"/>
              </a:spcBef>
              <a:spcAft>
                <a:spcPts val="0"/>
              </a:spcAft>
              <a:buSzPts val="6000"/>
              <a:buNone/>
              <a:defRPr sz="6000"/>
            </a:lvl1pPr>
            <a:lvl2pPr lvl="1" algn="ctr">
              <a:spcBef>
                <a:spcPts val="0"/>
              </a:spcBef>
              <a:spcAft>
                <a:spcPts val="0"/>
              </a:spcAft>
              <a:buSzPts val="6000"/>
              <a:buNone/>
              <a:defRPr sz="6000"/>
            </a:lvl2pPr>
            <a:lvl3pPr lvl="2" algn="ctr">
              <a:spcBef>
                <a:spcPts val="0"/>
              </a:spcBef>
              <a:spcAft>
                <a:spcPts val="0"/>
              </a:spcAft>
              <a:buSzPts val="6000"/>
              <a:buNone/>
              <a:defRPr sz="6000"/>
            </a:lvl3pPr>
            <a:lvl4pPr lvl="3" algn="ctr">
              <a:spcBef>
                <a:spcPts val="0"/>
              </a:spcBef>
              <a:spcAft>
                <a:spcPts val="0"/>
              </a:spcAft>
              <a:buSzPts val="6000"/>
              <a:buNone/>
              <a:defRPr sz="6000"/>
            </a:lvl4pPr>
            <a:lvl5pPr lvl="4" algn="ctr">
              <a:spcBef>
                <a:spcPts val="0"/>
              </a:spcBef>
              <a:spcAft>
                <a:spcPts val="0"/>
              </a:spcAft>
              <a:buSzPts val="6000"/>
              <a:buNone/>
              <a:defRPr sz="6000"/>
            </a:lvl5pPr>
            <a:lvl6pPr lvl="5" algn="ctr">
              <a:spcBef>
                <a:spcPts val="0"/>
              </a:spcBef>
              <a:spcAft>
                <a:spcPts val="0"/>
              </a:spcAft>
              <a:buSzPts val="6000"/>
              <a:buNone/>
              <a:defRPr sz="6000"/>
            </a:lvl6pPr>
            <a:lvl7pPr lvl="6" algn="ctr">
              <a:spcBef>
                <a:spcPts val="0"/>
              </a:spcBef>
              <a:spcAft>
                <a:spcPts val="0"/>
              </a:spcAft>
              <a:buSzPts val="6000"/>
              <a:buNone/>
              <a:defRPr sz="6000"/>
            </a:lvl7pPr>
            <a:lvl8pPr lvl="7" algn="ctr">
              <a:spcBef>
                <a:spcPts val="0"/>
              </a:spcBef>
              <a:spcAft>
                <a:spcPts val="0"/>
              </a:spcAft>
              <a:buSzPts val="6000"/>
              <a:buNone/>
              <a:defRPr sz="6000"/>
            </a:lvl8pPr>
            <a:lvl9pPr lvl="8" algn="ctr">
              <a:spcBef>
                <a:spcPts val="0"/>
              </a:spcBef>
              <a:spcAft>
                <a:spcPts val="0"/>
              </a:spcAft>
              <a:buSzPts val="6000"/>
              <a:buNone/>
              <a:defRPr sz="60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15"/>
        <p:cNvGrpSpPr/>
        <p:nvPr/>
      </p:nvGrpSpPr>
      <p:grpSpPr>
        <a:xfrm>
          <a:off x="0" y="0"/>
          <a:ext cx="0" cy="0"/>
          <a:chOff x="0" y="0"/>
          <a:chExt cx="0" cy="0"/>
        </a:xfrm>
      </p:grpSpPr>
      <p:sp>
        <p:nvSpPr>
          <p:cNvPr id="16" name="Google Shape;16;p4"/>
          <p:cNvSpPr txBox="1">
            <a:spLocks noGrp="1"/>
          </p:cNvSpPr>
          <p:nvPr>
            <p:ph type="body" idx="1"/>
          </p:nvPr>
        </p:nvSpPr>
        <p:spPr>
          <a:xfrm>
            <a:off x="1700925" y="1399800"/>
            <a:ext cx="5742300" cy="819900"/>
          </a:xfrm>
          <a:prstGeom prst="rect">
            <a:avLst/>
          </a:prstGeom>
        </p:spPr>
        <p:txBody>
          <a:bodyPr spcFirstLastPara="1" wrap="square" lIns="91425" tIns="91425" rIns="91425" bIns="91425" anchor="t" anchorCtr="0"/>
          <a:lstStyle>
            <a:lvl1pPr marL="457200" lvl="0" indent="-419100" algn="ctr" rtl="0">
              <a:spcBef>
                <a:spcPts val="600"/>
              </a:spcBef>
              <a:spcAft>
                <a:spcPts val="0"/>
              </a:spcAft>
              <a:buSzPts val="3000"/>
              <a:buChar char="✘"/>
              <a:defRPr sz="3000"/>
            </a:lvl1pPr>
            <a:lvl2pPr marL="914400" lvl="1" indent="-419100" algn="ctr" rtl="0">
              <a:spcBef>
                <a:spcPts val="0"/>
              </a:spcBef>
              <a:spcAft>
                <a:spcPts val="0"/>
              </a:spcAft>
              <a:buSzPts val="3000"/>
              <a:buChar char="○"/>
              <a:defRPr sz="3000"/>
            </a:lvl2pPr>
            <a:lvl3pPr marL="1371600" lvl="2" indent="-419100" algn="ctr" rtl="0">
              <a:spcBef>
                <a:spcPts val="0"/>
              </a:spcBef>
              <a:spcAft>
                <a:spcPts val="0"/>
              </a:spcAft>
              <a:buSzPts val="3000"/>
              <a:buChar char="■"/>
              <a:defRPr sz="3000"/>
            </a:lvl3pPr>
            <a:lvl4pPr marL="1828800" lvl="3" indent="-419100" algn="ctr" rtl="0">
              <a:spcBef>
                <a:spcPts val="0"/>
              </a:spcBef>
              <a:spcAft>
                <a:spcPts val="0"/>
              </a:spcAft>
              <a:buSzPts val="3000"/>
              <a:buChar char="●"/>
              <a:defRPr sz="3000"/>
            </a:lvl4pPr>
            <a:lvl5pPr marL="2286000" lvl="4" indent="-419100" algn="ctr" rtl="0">
              <a:spcBef>
                <a:spcPts val="0"/>
              </a:spcBef>
              <a:spcAft>
                <a:spcPts val="0"/>
              </a:spcAft>
              <a:buSzPts val="3000"/>
              <a:buChar char="○"/>
              <a:defRPr sz="3000"/>
            </a:lvl5pPr>
            <a:lvl6pPr marL="2743200" lvl="5" indent="-419100" algn="ctr" rtl="0">
              <a:spcBef>
                <a:spcPts val="0"/>
              </a:spcBef>
              <a:spcAft>
                <a:spcPts val="0"/>
              </a:spcAft>
              <a:buSzPts val="3000"/>
              <a:buChar char="■"/>
              <a:defRPr sz="3000"/>
            </a:lvl6pPr>
            <a:lvl7pPr marL="3200400" lvl="6" indent="-419100" algn="ctr" rtl="0">
              <a:spcBef>
                <a:spcPts val="0"/>
              </a:spcBef>
              <a:spcAft>
                <a:spcPts val="0"/>
              </a:spcAft>
              <a:buSzPts val="3000"/>
              <a:buChar char="●"/>
              <a:defRPr sz="3000"/>
            </a:lvl7pPr>
            <a:lvl8pPr marL="3657600" lvl="7" indent="-419100" algn="ctr" rtl="0">
              <a:spcBef>
                <a:spcPts val="0"/>
              </a:spcBef>
              <a:spcAft>
                <a:spcPts val="0"/>
              </a:spcAft>
              <a:buSzPts val="3000"/>
              <a:buChar char="○"/>
              <a:defRPr sz="3000"/>
            </a:lvl8pPr>
            <a:lvl9pPr marL="4114800" lvl="8" indent="-419100" algn="ctr">
              <a:spcBef>
                <a:spcPts val="0"/>
              </a:spcBef>
              <a:spcAft>
                <a:spcPts val="0"/>
              </a:spcAft>
              <a:buSzPts val="3000"/>
              <a:buChar char="■"/>
              <a:defRPr sz="3000"/>
            </a:lvl9pPr>
          </a:lstStyle>
          <a:p>
            <a:endParaRPr/>
          </a:p>
        </p:txBody>
      </p:sp>
      <p:sp>
        <p:nvSpPr>
          <p:cNvPr id="17" name="Google Shape;17;p4"/>
          <p:cNvSpPr txBox="1"/>
          <p:nvPr/>
        </p:nvSpPr>
        <p:spPr>
          <a:xfrm>
            <a:off x="3593400" y="857569"/>
            <a:ext cx="1957200" cy="6537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9600">
                <a:solidFill>
                  <a:srgbClr val="FFFFFF"/>
                </a:solidFill>
                <a:latin typeface="Walter Turncoat"/>
                <a:ea typeface="Walter Turncoat"/>
                <a:cs typeface="Walter Turncoat"/>
                <a:sym typeface="Walter Turncoat"/>
              </a:rPr>
              <a:t>“</a:t>
            </a:r>
            <a:endParaRPr sz="9600">
              <a:solidFill>
                <a:srgbClr val="FFFFFF"/>
              </a:solidFill>
              <a:latin typeface="Walter Turncoat"/>
              <a:ea typeface="Walter Turncoat"/>
              <a:cs typeface="Walter Turncoat"/>
              <a:sym typeface="Walter Turncoat"/>
            </a:endParaRPr>
          </a:p>
        </p:txBody>
      </p:sp>
      <p:sp>
        <p:nvSpPr>
          <p:cNvPr id="18" name="Google Shape;18;p4"/>
          <p:cNvSpPr/>
          <p:nvPr/>
        </p:nvSpPr>
        <p:spPr>
          <a:xfrm>
            <a:off x="4128150" y="550650"/>
            <a:ext cx="887711" cy="849160"/>
          </a:xfrm>
          <a:custGeom>
            <a:avLst/>
            <a:gdLst/>
            <a:ahLst/>
            <a:cxnLst/>
            <a:rect l="l" t="t" r="r" b="b"/>
            <a:pathLst>
              <a:path w="65189" h="62358" extrusionOk="0">
                <a:moveTo>
                  <a:pt x="40283" y="1525"/>
                </a:moveTo>
                <a:lnTo>
                  <a:pt x="40000" y="1541"/>
                </a:lnTo>
                <a:lnTo>
                  <a:pt x="40000" y="1541"/>
                </a:lnTo>
                <a:lnTo>
                  <a:pt x="39811" y="1604"/>
                </a:lnTo>
                <a:lnTo>
                  <a:pt x="40283" y="1525"/>
                </a:lnTo>
                <a:close/>
                <a:moveTo>
                  <a:pt x="22547" y="1793"/>
                </a:moveTo>
                <a:lnTo>
                  <a:pt x="22359" y="1887"/>
                </a:lnTo>
                <a:lnTo>
                  <a:pt x="21981" y="2359"/>
                </a:lnTo>
                <a:lnTo>
                  <a:pt x="24057" y="1981"/>
                </a:lnTo>
                <a:lnTo>
                  <a:pt x="23208" y="2076"/>
                </a:lnTo>
                <a:lnTo>
                  <a:pt x="22925" y="1981"/>
                </a:lnTo>
                <a:lnTo>
                  <a:pt x="22642" y="1887"/>
                </a:lnTo>
                <a:lnTo>
                  <a:pt x="22642" y="1793"/>
                </a:lnTo>
                <a:close/>
                <a:moveTo>
                  <a:pt x="64528" y="13585"/>
                </a:moveTo>
                <a:lnTo>
                  <a:pt x="64528" y="13679"/>
                </a:lnTo>
                <a:lnTo>
                  <a:pt x="64551" y="13679"/>
                </a:lnTo>
                <a:lnTo>
                  <a:pt x="64528" y="13585"/>
                </a:lnTo>
                <a:close/>
                <a:moveTo>
                  <a:pt x="33868" y="58678"/>
                </a:moveTo>
                <a:lnTo>
                  <a:pt x="34057" y="58772"/>
                </a:lnTo>
                <a:lnTo>
                  <a:pt x="34057" y="58772"/>
                </a:lnTo>
                <a:lnTo>
                  <a:pt x="33962" y="58678"/>
                </a:lnTo>
                <a:close/>
                <a:moveTo>
                  <a:pt x="30849" y="58678"/>
                </a:moveTo>
                <a:lnTo>
                  <a:pt x="30943" y="58772"/>
                </a:lnTo>
                <a:lnTo>
                  <a:pt x="30283" y="58867"/>
                </a:lnTo>
                <a:lnTo>
                  <a:pt x="30472" y="58772"/>
                </a:lnTo>
                <a:lnTo>
                  <a:pt x="30849" y="58678"/>
                </a:lnTo>
                <a:close/>
                <a:moveTo>
                  <a:pt x="32264" y="59056"/>
                </a:moveTo>
                <a:lnTo>
                  <a:pt x="33113" y="59244"/>
                </a:lnTo>
                <a:lnTo>
                  <a:pt x="31698" y="59339"/>
                </a:lnTo>
                <a:lnTo>
                  <a:pt x="31415" y="59339"/>
                </a:lnTo>
                <a:lnTo>
                  <a:pt x="32264" y="59056"/>
                </a:lnTo>
                <a:close/>
                <a:moveTo>
                  <a:pt x="60849" y="0"/>
                </a:moveTo>
                <a:lnTo>
                  <a:pt x="58679" y="95"/>
                </a:lnTo>
                <a:lnTo>
                  <a:pt x="56792" y="189"/>
                </a:lnTo>
                <a:lnTo>
                  <a:pt x="58584" y="378"/>
                </a:lnTo>
                <a:lnTo>
                  <a:pt x="58301" y="189"/>
                </a:lnTo>
                <a:lnTo>
                  <a:pt x="59151" y="378"/>
                </a:lnTo>
                <a:lnTo>
                  <a:pt x="58679" y="472"/>
                </a:lnTo>
                <a:lnTo>
                  <a:pt x="58018" y="472"/>
                </a:lnTo>
                <a:lnTo>
                  <a:pt x="56792" y="283"/>
                </a:lnTo>
                <a:lnTo>
                  <a:pt x="55943" y="283"/>
                </a:lnTo>
                <a:lnTo>
                  <a:pt x="54528" y="378"/>
                </a:lnTo>
                <a:lnTo>
                  <a:pt x="50660" y="378"/>
                </a:lnTo>
                <a:lnTo>
                  <a:pt x="48585" y="472"/>
                </a:lnTo>
                <a:lnTo>
                  <a:pt x="46226" y="472"/>
                </a:lnTo>
                <a:lnTo>
                  <a:pt x="43868" y="283"/>
                </a:lnTo>
                <a:lnTo>
                  <a:pt x="44056" y="472"/>
                </a:lnTo>
                <a:lnTo>
                  <a:pt x="44339" y="472"/>
                </a:lnTo>
                <a:lnTo>
                  <a:pt x="43396" y="661"/>
                </a:lnTo>
                <a:lnTo>
                  <a:pt x="42170" y="849"/>
                </a:lnTo>
                <a:lnTo>
                  <a:pt x="40849" y="755"/>
                </a:lnTo>
                <a:lnTo>
                  <a:pt x="40377" y="661"/>
                </a:lnTo>
                <a:lnTo>
                  <a:pt x="39906" y="566"/>
                </a:lnTo>
                <a:lnTo>
                  <a:pt x="39717" y="566"/>
                </a:lnTo>
                <a:lnTo>
                  <a:pt x="38207" y="661"/>
                </a:lnTo>
                <a:lnTo>
                  <a:pt x="36509" y="944"/>
                </a:lnTo>
                <a:lnTo>
                  <a:pt x="34906" y="1132"/>
                </a:lnTo>
                <a:lnTo>
                  <a:pt x="33585" y="1132"/>
                </a:lnTo>
                <a:lnTo>
                  <a:pt x="33962" y="1038"/>
                </a:lnTo>
                <a:lnTo>
                  <a:pt x="33774" y="944"/>
                </a:lnTo>
                <a:lnTo>
                  <a:pt x="33396" y="944"/>
                </a:lnTo>
                <a:lnTo>
                  <a:pt x="32453" y="1038"/>
                </a:lnTo>
                <a:lnTo>
                  <a:pt x="30283" y="1321"/>
                </a:lnTo>
                <a:lnTo>
                  <a:pt x="30472" y="1415"/>
                </a:lnTo>
                <a:lnTo>
                  <a:pt x="30566" y="1510"/>
                </a:lnTo>
                <a:lnTo>
                  <a:pt x="29151" y="1604"/>
                </a:lnTo>
                <a:lnTo>
                  <a:pt x="29057" y="1698"/>
                </a:lnTo>
                <a:lnTo>
                  <a:pt x="29717" y="1698"/>
                </a:lnTo>
                <a:lnTo>
                  <a:pt x="28208" y="1793"/>
                </a:lnTo>
                <a:lnTo>
                  <a:pt x="27547" y="1793"/>
                </a:lnTo>
                <a:lnTo>
                  <a:pt x="27642" y="1698"/>
                </a:lnTo>
                <a:lnTo>
                  <a:pt x="28585" y="1510"/>
                </a:lnTo>
                <a:lnTo>
                  <a:pt x="27736" y="1604"/>
                </a:lnTo>
                <a:lnTo>
                  <a:pt x="26887" y="1698"/>
                </a:lnTo>
                <a:lnTo>
                  <a:pt x="26038" y="1698"/>
                </a:lnTo>
                <a:lnTo>
                  <a:pt x="25189" y="1793"/>
                </a:lnTo>
                <a:lnTo>
                  <a:pt x="25189" y="1793"/>
                </a:lnTo>
                <a:lnTo>
                  <a:pt x="25755" y="1698"/>
                </a:lnTo>
                <a:lnTo>
                  <a:pt x="24906" y="1793"/>
                </a:lnTo>
                <a:lnTo>
                  <a:pt x="24057" y="1981"/>
                </a:lnTo>
                <a:lnTo>
                  <a:pt x="25094" y="1887"/>
                </a:lnTo>
                <a:lnTo>
                  <a:pt x="26132" y="1981"/>
                </a:lnTo>
                <a:lnTo>
                  <a:pt x="24906" y="2264"/>
                </a:lnTo>
                <a:lnTo>
                  <a:pt x="23585" y="2359"/>
                </a:lnTo>
                <a:lnTo>
                  <a:pt x="23585" y="2453"/>
                </a:lnTo>
                <a:lnTo>
                  <a:pt x="23585" y="2547"/>
                </a:lnTo>
                <a:lnTo>
                  <a:pt x="25566" y="2359"/>
                </a:lnTo>
                <a:lnTo>
                  <a:pt x="27547" y="2264"/>
                </a:lnTo>
                <a:lnTo>
                  <a:pt x="29434" y="1981"/>
                </a:lnTo>
                <a:lnTo>
                  <a:pt x="30377" y="1793"/>
                </a:lnTo>
                <a:lnTo>
                  <a:pt x="31321" y="1604"/>
                </a:lnTo>
                <a:lnTo>
                  <a:pt x="30472" y="1887"/>
                </a:lnTo>
                <a:lnTo>
                  <a:pt x="30660" y="1981"/>
                </a:lnTo>
                <a:lnTo>
                  <a:pt x="31038" y="2076"/>
                </a:lnTo>
                <a:lnTo>
                  <a:pt x="31981" y="2170"/>
                </a:lnTo>
                <a:lnTo>
                  <a:pt x="33302" y="2170"/>
                </a:lnTo>
                <a:lnTo>
                  <a:pt x="34717" y="2076"/>
                </a:lnTo>
                <a:lnTo>
                  <a:pt x="37075" y="1887"/>
                </a:lnTo>
                <a:lnTo>
                  <a:pt x="37830" y="1793"/>
                </a:lnTo>
                <a:lnTo>
                  <a:pt x="37924" y="1698"/>
                </a:lnTo>
                <a:lnTo>
                  <a:pt x="38868" y="1604"/>
                </a:lnTo>
                <a:lnTo>
                  <a:pt x="38962" y="1510"/>
                </a:lnTo>
                <a:lnTo>
                  <a:pt x="38868" y="1510"/>
                </a:lnTo>
                <a:lnTo>
                  <a:pt x="38113" y="1415"/>
                </a:lnTo>
                <a:lnTo>
                  <a:pt x="40000" y="1510"/>
                </a:lnTo>
                <a:lnTo>
                  <a:pt x="38868" y="1604"/>
                </a:lnTo>
                <a:lnTo>
                  <a:pt x="40000" y="1541"/>
                </a:lnTo>
                <a:lnTo>
                  <a:pt x="40000" y="1541"/>
                </a:lnTo>
                <a:lnTo>
                  <a:pt x="40094" y="1510"/>
                </a:lnTo>
                <a:lnTo>
                  <a:pt x="40377" y="1510"/>
                </a:lnTo>
                <a:lnTo>
                  <a:pt x="40283" y="1525"/>
                </a:lnTo>
                <a:lnTo>
                  <a:pt x="40283" y="1525"/>
                </a:lnTo>
                <a:lnTo>
                  <a:pt x="40566" y="1510"/>
                </a:lnTo>
                <a:lnTo>
                  <a:pt x="41509" y="1604"/>
                </a:lnTo>
                <a:lnTo>
                  <a:pt x="44151" y="1415"/>
                </a:lnTo>
                <a:lnTo>
                  <a:pt x="45000" y="1321"/>
                </a:lnTo>
                <a:lnTo>
                  <a:pt x="44434" y="1321"/>
                </a:lnTo>
                <a:lnTo>
                  <a:pt x="45188" y="1132"/>
                </a:lnTo>
                <a:lnTo>
                  <a:pt x="45660" y="1227"/>
                </a:lnTo>
                <a:lnTo>
                  <a:pt x="45755" y="1227"/>
                </a:lnTo>
                <a:lnTo>
                  <a:pt x="45755" y="1321"/>
                </a:lnTo>
                <a:lnTo>
                  <a:pt x="45377" y="1321"/>
                </a:lnTo>
                <a:lnTo>
                  <a:pt x="46038" y="1415"/>
                </a:lnTo>
                <a:lnTo>
                  <a:pt x="46792" y="1321"/>
                </a:lnTo>
                <a:lnTo>
                  <a:pt x="46792" y="1227"/>
                </a:lnTo>
                <a:lnTo>
                  <a:pt x="46981" y="1321"/>
                </a:lnTo>
                <a:lnTo>
                  <a:pt x="47547" y="1321"/>
                </a:lnTo>
                <a:lnTo>
                  <a:pt x="47358" y="1510"/>
                </a:lnTo>
                <a:lnTo>
                  <a:pt x="46981" y="1510"/>
                </a:lnTo>
                <a:lnTo>
                  <a:pt x="46792" y="1415"/>
                </a:lnTo>
                <a:lnTo>
                  <a:pt x="43868" y="1698"/>
                </a:lnTo>
                <a:lnTo>
                  <a:pt x="45566" y="1698"/>
                </a:lnTo>
                <a:lnTo>
                  <a:pt x="47264" y="1604"/>
                </a:lnTo>
                <a:lnTo>
                  <a:pt x="50566" y="1321"/>
                </a:lnTo>
                <a:lnTo>
                  <a:pt x="52169" y="1227"/>
                </a:lnTo>
                <a:lnTo>
                  <a:pt x="55471" y="1227"/>
                </a:lnTo>
                <a:lnTo>
                  <a:pt x="57075" y="1415"/>
                </a:lnTo>
                <a:lnTo>
                  <a:pt x="56603" y="1321"/>
                </a:lnTo>
                <a:lnTo>
                  <a:pt x="56509" y="1227"/>
                </a:lnTo>
                <a:lnTo>
                  <a:pt x="57264" y="1132"/>
                </a:lnTo>
                <a:lnTo>
                  <a:pt x="58396" y="1227"/>
                </a:lnTo>
                <a:lnTo>
                  <a:pt x="58773" y="1227"/>
                </a:lnTo>
                <a:lnTo>
                  <a:pt x="58962" y="1321"/>
                </a:lnTo>
                <a:lnTo>
                  <a:pt x="59905" y="1321"/>
                </a:lnTo>
                <a:lnTo>
                  <a:pt x="61037" y="1510"/>
                </a:lnTo>
                <a:lnTo>
                  <a:pt x="61603" y="1698"/>
                </a:lnTo>
                <a:lnTo>
                  <a:pt x="62075" y="1887"/>
                </a:lnTo>
                <a:lnTo>
                  <a:pt x="62452" y="2076"/>
                </a:lnTo>
                <a:lnTo>
                  <a:pt x="62547" y="2359"/>
                </a:lnTo>
                <a:lnTo>
                  <a:pt x="62641" y="4528"/>
                </a:lnTo>
                <a:lnTo>
                  <a:pt x="62641" y="8113"/>
                </a:lnTo>
                <a:lnTo>
                  <a:pt x="62547" y="17547"/>
                </a:lnTo>
                <a:lnTo>
                  <a:pt x="62547" y="22547"/>
                </a:lnTo>
                <a:lnTo>
                  <a:pt x="62641" y="27075"/>
                </a:lnTo>
                <a:lnTo>
                  <a:pt x="62830" y="30849"/>
                </a:lnTo>
                <a:lnTo>
                  <a:pt x="62924" y="32169"/>
                </a:lnTo>
                <a:lnTo>
                  <a:pt x="63113" y="33207"/>
                </a:lnTo>
                <a:lnTo>
                  <a:pt x="63113" y="34528"/>
                </a:lnTo>
                <a:lnTo>
                  <a:pt x="63207" y="35943"/>
                </a:lnTo>
                <a:lnTo>
                  <a:pt x="63207" y="36886"/>
                </a:lnTo>
                <a:lnTo>
                  <a:pt x="63113" y="38396"/>
                </a:lnTo>
                <a:lnTo>
                  <a:pt x="62830" y="42358"/>
                </a:lnTo>
                <a:lnTo>
                  <a:pt x="62547" y="46509"/>
                </a:lnTo>
                <a:lnTo>
                  <a:pt x="62452" y="48207"/>
                </a:lnTo>
                <a:lnTo>
                  <a:pt x="62547" y="49527"/>
                </a:lnTo>
                <a:lnTo>
                  <a:pt x="62547" y="51131"/>
                </a:lnTo>
                <a:lnTo>
                  <a:pt x="62547" y="52735"/>
                </a:lnTo>
                <a:lnTo>
                  <a:pt x="62358" y="53584"/>
                </a:lnTo>
                <a:lnTo>
                  <a:pt x="62264" y="54339"/>
                </a:lnTo>
                <a:lnTo>
                  <a:pt x="61981" y="55093"/>
                </a:lnTo>
                <a:lnTo>
                  <a:pt x="61603" y="55754"/>
                </a:lnTo>
                <a:lnTo>
                  <a:pt x="61792" y="55754"/>
                </a:lnTo>
                <a:lnTo>
                  <a:pt x="61886" y="55565"/>
                </a:lnTo>
                <a:lnTo>
                  <a:pt x="62169" y="55376"/>
                </a:lnTo>
                <a:lnTo>
                  <a:pt x="62264" y="55565"/>
                </a:lnTo>
                <a:lnTo>
                  <a:pt x="62169" y="55754"/>
                </a:lnTo>
                <a:lnTo>
                  <a:pt x="61981" y="56225"/>
                </a:lnTo>
                <a:lnTo>
                  <a:pt x="61792" y="56037"/>
                </a:lnTo>
                <a:lnTo>
                  <a:pt x="61509" y="55754"/>
                </a:lnTo>
                <a:lnTo>
                  <a:pt x="61603" y="55942"/>
                </a:lnTo>
                <a:lnTo>
                  <a:pt x="61509" y="55942"/>
                </a:lnTo>
                <a:lnTo>
                  <a:pt x="61603" y="56037"/>
                </a:lnTo>
                <a:lnTo>
                  <a:pt x="60094" y="56320"/>
                </a:lnTo>
                <a:lnTo>
                  <a:pt x="58773" y="56414"/>
                </a:lnTo>
                <a:lnTo>
                  <a:pt x="57547" y="56508"/>
                </a:lnTo>
                <a:lnTo>
                  <a:pt x="56415" y="56508"/>
                </a:lnTo>
                <a:lnTo>
                  <a:pt x="56698" y="56320"/>
                </a:lnTo>
                <a:lnTo>
                  <a:pt x="56698" y="56320"/>
                </a:lnTo>
                <a:lnTo>
                  <a:pt x="56037" y="56508"/>
                </a:lnTo>
                <a:lnTo>
                  <a:pt x="54811" y="56886"/>
                </a:lnTo>
                <a:lnTo>
                  <a:pt x="53679" y="57074"/>
                </a:lnTo>
                <a:lnTo>
                  <a:pt x="53868" y="56791"/>
                </a:lnTo>
                <a:lnTo>
                  <a:pt x="54245" y="56697"/>
                </a:lnTo>
                <a:lnTo>
                  <a:pt x="53019" y="56886"/>
                </a:lnTo>
                <a:lnTo>
                  <a:pt x="51698" y="56980"/>
                </a:lnTo>
                <a:lnTo>
                  <a:pt x="50943" y="57074"/>
                </a:lnTo>
                <a:lnTo>
                  <a:pt x="51132" y="57169"/>
                </a:lnTo>
                <a:lnTo>
                  <a:pt x="48962" y="57452"/>
                </a:lnTo>
                <a:lnTo>
                  <a:pt x="48962" y="57357"/>
                </a:lnTo>
                <a:lnTo>
                  <a:pt x="48019" y="57452"/>
                </a:lnTo>
                <a:lnTo>
                  <a:pt x="47641" y="57452"/>
                </a:lnTo>
                <a:lnTo>
                  <a:pt x="46604" y="57546"/>
                </a:lnTo>
                <a:lnTo>
                  <a:pt x="44717" y="57546"/>
                </a:lnTo>
                <a:lnTo>
                  <a:pt x="44339" y="57452"/>
                </a:lnTo>
                <a:lnTo>
                  <a:pt x="45000" y="57263"/>
                </a:lnTo>
                <a:lnTo>
                  <a:pt x="40000" y="57829"/>
                </a:lnTo>
                <a:lnTo>
                  <a:pt x="38019" y="58206"/>
                </a:lnTo>
                <a:lnTo>
                  <a:pt x="37547" y="58018"/>
                </a:lnTo>
                <a:lnTo>
                  <a:pt x="37075" y="58018"/>
                </a:lnTo>
                <a:lnTo>
                  <a:pt x="36698" y="58112"/>
                </a:lnTo>
                <a:lnTo>
                  <a:pt x="36415" y="58301"/>
                </a:lnTo>
                <a:lnTo>
                  <a:pt x="36038" y="58301"/>
                </a:lnTo>
                <a:lnTo>
                  <a:pt x="36038" y="58395"/>
                </a:lnTo>
                <a:lnTo>
                  <a:pt x="36321" y="58395"/>
                </a:lnTo>
                <a:lnTo>
                  <a:pt x="36132" y="58678"/>
                </a:lnTo>
                <a:lnTo>
                  <a:pt x="37075" y="58678"/>
                </a:lnTo>
                <a:lnTo>
                  <a:pt x="37830" y="58584"/>
                </a:lnTo>
                <a:lnTo>
                  <a:pt x="38585" y="58489"/>
                </a:lnTo>
                <a:lnTo>
                  <a:pt x="39434" y="58489"/>
                </a:lnTo>
                <a:lnTo>
                  <a:pt x="38585" y="58867"/>
                </a:lnTo>
                <a:lnTo>
                  <a:pt x="37358" y="59244"/>
                </a:lnTo>
                <a:lnTo>
                  <a:pt x="36792" y="59339"/>
                </a:lnTo>
                <a:lnTo>
                  <a:pt x="36226" y="59339"/>
                </a:lnTo>
                <a:lnTo>
                  <a:pt x="35755" y="59244"/>
                </a:lnTo>
                <a:lnTo>
                  <a:pt x="35566" y="59056"/>
                </a:lnTo>
                <a:lnTo>
                  <a:pt x="35472" y="58867"/>
                </a:lnTo>
                <a:lnTo>
                  <a:pt x="36509" y="58772"/>
                </a:lnTo>
                <a:lnTo>
                  <a:pt x="35377" y="58678"/>
                </a:lnTo>
                <a:lnTo>
                  <a:pt x="34151" y="58772"/>
                </a:lnTo>
                <a:lnTo>
                  <a:pt x="34057" y="58772"/>
                </a:lnTo>
                <a:lnTo>
                  <a:pt x="33208" y="58961"/>
                </a:lnTo>
                <a:lnTo>
                  <a:pt x="32264" y="59056"/>
                </a:lnTo>
                <a:lnTo>
                  <a:pt x="32264" y="59056"/>
                </a:lnTo>
                <a:lnTo>
                  <a:pt x="33113" y="58867"/>
                </a:lnTo>
                <a:lnTo>
                  <a:pt x="31887" y="58489"/>
                </a:lnTo>
                <a:lnTo>
                  <a:pt x="31132" y="58395"/>
                </a:lnTo>
                <a:lnTo>
                  <a:pt x="31038" y="58301"/>
                </a:lnTo>
                <a:lnTo>
                  <a:pt x="31132" y="58301"/>
                </a:lnTo>
                <a:lnTo>
                  <a:pt x="31509" y="58206"/>
                </a:lnTo>
                <a:lnTo>
                  <a:pt x="30660" y="58206"/>
                </a:lnTo>
                <a:lnTo>
                  <a:pt x="30283" y="58301"/>
                </a:lnTo>
                <a:lnTo>
                  <a:pt x="29906" y="58489"/>
                </a:lnTo>
                <a:lnTo>
                  <a:pt x="29151" y="58678"/>
                </a:lnTo>
                <a:lnTo>
                  <a:pt x="29340" y="58584"/>
                </a:lnTo>
                <a:lnTo>
                  <a:pt x="29434" y="58395"/>
                </a:lnTo>
                <a:lnTo>
                  <a:pt x="29434" y="58395"/>
                </a:lnTo>
                <a:lnTo>
                  <a:pt x="28585" y="58489"/>
                </a:lnTo>
                <a:lnTo>
                  <a:pt x="28491" y="58584"/>
                </a:lnTo>
                <a:lnTo>
                  <a:pt x="28396" y="58678"/>
                </a:lnTo>
                <a:lnTo>
                  <a:pt x="27736" y="58867"/>
                </a:lnTo>
                <a:lnTo>
                  <a:pt x="25660" y="59150"/>
                </a:lnTo>
                <a:lnTo>
                  <a:pt x="22170" y="59622"/>
                </a:lnTo>
                <a:lnTo>
                  <a:pt x="22359" y="59527"/>
                </a:lnTo>
                <a:lnTo>
                  <a:pt x="22359" y="59433"/>
                </a:lnTo>
                <a:lnTo>
                  <a:pt x="22264" y="59433"/>
                </a:lnTo>
                <a:lnTo>
                  <a:pt x="22453" y="59244"/>
                </a:lnTo>
                <a:lnTo>
                  <a:pt x="22453" y="59056"/>
                </a:lnTo>
                <a:lnTo>
                  <a:pt x="21132" y="59339"/>
                </a:lnTo>
                <a:lnTo>
                  <a:pt x="19246" y="59716"/>
                </a:lnTo>
                <a:lnTo>
                  <a:pt x="18208" y="59810"/>
                </a:lnTo>
                <a:lnTo>
                  <a:pt x="17264" y="59905"/>
                </a:lnTo>
                <a:lnTo>
                  <a:pt x="16415" y="59905"/>
                </a:lnTo>
                <a:lnTo>
                  <a:pt x="15849" y="59810"/>
                </a:lnTo>
                <a:lnTo>
                  <a:pt x="14246" y="59810"/>
                </a:lnTo>
                <a:lnTo>
                  <a:pt x="11981" y="59999"/>
                </a:lnTo>
                <a:lnTo>
                  <a:pt x="11981" y="59999"/>
                </a:lnTo>
                <a:lnTo>
                  <a:pt x="12359" y="59905"/>
                </a:lnTo>
                <a:lnTo>
                  <a:pt x="12736" y="59716"/>
                </a:lnTo>
                <a:lnTo>
                  <a:pt x="11415" y="59905"/>
                </a:lnTo>
                <a:lnTo>
                  <a:pt x="10000" y="60093"/>
                </a:lnTo>
                <a:lnTo>
                  <a:pt x="7076" y="60188"/>
                </a:lnTo>
                <a:lnTo>
                  <a:pt x="4151" y="60376"/>
                </a:lnTo>
                <a:lnTo>
                  <a:pt x="2831" y="60471"/>
                </a:lnTo>
                <a:lnTo>
                  <a:pt x="1604" y="60659"/>
                </a:lnTo>
                <a:lnTo>
                  <a:pt x="1227" y="59244"/>
                </a:lnTo>
                <a:lnTo>
                  <a:pt x="1038" y="57735"/>
                </a:lnTo>
                <a:lnTo>
                  <a:pt x="850" y="56131"/>
                </a:lnTo>
                <a:lnTo>
                  <a:pt x="755" y="54433"/>
                </a:lnTo>
                <a:lnTo>
                  <a:pt x="755" y="52735"/>
                </a:lnTo>
                <a:lnTo>
                  <a:pt x="755" y="50942"/>
                </a:lnTo>
                <a:lnTo>
                  <a:pt x="1038" y="47263"/>
                </a:lnTo>
                <a:lnTo>
                  <a:pt x="1321" y="43678"/>
                </a:lnTo>
                <a:lnTo>
                  <a:pt x="1699" y="39999"/>
                </a:lnTo>
                <a:lnTo>
                  <a:pt x="2453" y="33301"/>
                </a:lnTo>
                <a:lnTo>
                  <a:pt x="2548" y="33962"/>
                </a:lnTo>
                <a:lnTo>
                  <a:pt x="2642" y="34622"/>
                </a:lnTo>
                <a:lnTo>
                  <a:pt x="2642" y="33018"/>
                </a:lnTo>
                <a:lnTo>
                  <a:pt x="2551" y="32287"/>
                </a:lnTo>
                <a:lnTo>
                  <a:pt x="2642" y="30000"/>
                </a:lnTo>
                <a:lnTo>
                  <a:pt x="2453" y="30377"/>
                </a:lnTo>
                <a:lnTo>
                  <a:pt x="2453" y="29245"/>
                </a:lnTo>
                <a:lnTo>
                  <a:pt x="2453" y="27830"/>
                </a:lnTo>
                <a:lnTo>
                  <a:pt x="2642" y="28301"/>
                </a:lnTo>
                <a:lnTo>
                  <a:pt x="2736" y="28018"/>
                </a:lnTo>
                <a:lnTo>
                  <a:pt x="2831" y="28018"/>
                </a:lnTo>
                <a:lnTo>
                  <a:pt x="2925" y="28207"/>
                </a:lnTo>
                <a:lnTo>
                  <a:pt x="3019" y="26415"/>
                </a:lnTo>
                <a:lnTo>
                  <a:pt x="3019" y="24811"/>
                </a:lnTo>
                <a:lnTo>
                  <a:pt x="3019" y="23113"/>
                </a:lnTo>
                <a:lnTo>
                  <a:pt x="3019" y="22170"/>
                </a:lnTo>
                <a:lnTo>
                  <a:pt x="3208" y="21320"/>
                </a:lnTo>
                <a:lnTo>
                  <a:pt x="3302" y="19528"/>
                </a:lnTo>
                <a:lnTo>
                  <a:pt x="3302" y="17641"/>
                </a:lnTo>
                <a:lnTo>
                  <a:pt x="3302" y="16887"/>
                </a:lnTo>
                <a:lnTo>
                  <a:pt x="3208" y="16321"/>
                </a:lnTo>
                <a:lnTo>
                  <a:pt x="3397" y="16415"/>
                </a:lnTo>
                <a:lnTo>
                  <a:pt x="3585" y="11981"/>
                </a:lnTo>
                <a:lnTo>
                  <a:pt x="3680" y="11415"/>
                </a:lnTo>
                <a:lnTo>
                  <a:pt x="3680" y="11698"/>
                </a:lnTo>
                <a:lnTo>
                  <a:pt x="3774" y="11132"/>
                </a:lnTo>
                <a:lnTo>
                  <a:pt x="3868" y="10660"/>
                </a:lnTo>
                <a:lnTo>
                  <a:pt x="3774" y="10094"/>
                </a:lnTo>
                <a:lnTo>
                  <a:pt x="3680" y="9623"/>
                </a:lnTo>
                <a:lnTo>
                  <a:pt x="3774" y="9434"/>
                </a:lnTo>
                <a:lnTo>
                  <a:pt x="3868" y="9245"/>
                </a:lnTo>
                <a:lnTo>
                  <a:pt x="4057" y="8491"/>
                </a:lnTo>
                <a:lnTo>
                  <a:pt x="4340" y="6321"/>
                </a:lnTo>
                <a:lnTo>
                  <a:pt x="4623" y="2264"/>
                </a:lnTo>
                <a:lnTo>
                  <a:pt x="3491" y="7170"/>
                </a:lnTo>
                <a:lnTo>
                  <a:pt x="2925" y="9906"/>
                </a:lnTo>
                <a:lnTo>
                  <a:pt x="2359" y="12736"/>
                </a:lnTo>
                <a:lnTo>
                  <a:pt x="1982" y="15377"/>
                </a:lnTo>
                <a:lnTo>
                  <a:pt x="1699" y="17830"/>
                </a:lnTo>
                <a:lnTo>
                  <a:pt x="1510" y="19905"/>
                </a:lnTo>
                <a:lnTo>
                  <a:pt x="1604" y="20754"/>
                </a:lnTo>
                <a:lnTo>
                  <a:pt x="1699" y="21509"/>
                </a:lnTo>
                <a:lnTo>
                  <a:pt x="1321" y="22453"/>
                </a:lnTo>
                <a:lnTo>
                  <a:pt x="1133" y="23585"/>
                </a:lnTo>
                <a:lnTo>
                  <a:pt x="1038" y="24905"/>
                </a:lnTo>
                <a:lnTo>
                  <a:pt x="1038" y="26226"/>
                </a:lnTo>
                <a:lnTo>
                  <a:pt x="1038" y="28962"/>
                </a:lnTo>
                <a:lnTo>
                  <a:pt x="1038" y="31415"/>
                </a:lnTo>
                <a:lnTo>
                  <a:pt x="661" y="40188"/>
                </a:lnTo>
                <a:lnTo>
                  <a:pt x="472" y="44999"/>
                </a:lnTo>
                <a:lnTo>
                  <a:pt x="378" y="49622"/>
                </a:lnTo>
                <a:lnTo>
                  <a:pt x="472" y="51603"/>
                </a:lnTo>
                <a:lnTo>
                  <a:pt x="378" y="53961"/>
                </a:lnTo>
                <a:lnTo>
                  <a:pt x="189" y="53301"/>
                </a:lnTo>
                <a:lnTo>
                  <a:pt x="95" y="52641"/>
                </a:lnTo>
                <a:lnTo>
                  <a:pt x="189" y="53867"/>
                </a:lnTo>
                <a:lnTo>
                  <a:pt x="189" y="55093"/>
                </a:lnTo>
                <a:lnTo>
                  <a:pt x="378" y="55188"/>
                </a:lnTo>
                <a:lnTo>
                  <a:pt x="284" y="56508"/>
                </a:lnTo>
                <a:lnTo>
                  <a:pt x="95" y="54905"/>
                </a:lnTo>
                <a:lnTo>
                  <a:pt x="1" y="58489"/>
                </a:lnTo>
                <a:lnTo>
                  <a:pt x="1" y="62357"/>
                </a:lnTo>
                <a:lnTo>
                  <a:pt x="6038" y="61886"/>
                </a:lnTo>
                <a:lnTo>
                  <a:pt x="8963" y="61697"/>
                </a:lnTo>
                <a:lnTo>
                  <a:pt x="11698" y="61603"/>
                </a:lnTo>
                <a:lnTo>
                  <a:pt x="11698" y="61414"/>
                </a:lnTo>
                <a:lnTo>
                  <a:pt x="11887" y="61225"/>
                </a:lnTo>
                <a:lnTo>
                  <a:pt x="12264" y="61225"/>
                </a:lnTo>
                <a:lnTo>
                  <a:pt x="12548" y="61320"/>
                </a:lnTo>
                <a:lnTo>
                  <a:pt x="12736" y="61414"/>
                </a:lnTo>
                <a:lnTo>
                  <a:pt x="12642" y="61320"/>
                </a:lnTo>
                <a:lnTo>
                  <a:pt x="13302" y="61508"/>
                </a:lnTo>
                <a:lnTo>
                  <a:pt x="13302" y="61508"/>
                </a:lnTo>
                <a:lnTo>
                  <a:pt x="12736" y="61414"/>
                </a:lnTo>
                <a:lnTo>
                  <a:pt x="13019" y="61508"/>
                </a:lnTo>
                <a:lnTo>
                  <a:pt x="12736" y="61603"/>
                </a:lnTo>
                <a:lnTo>
                  <a:pt x="12831" y="61697"/>
                </a:lnTo>
                <a:lnTo>
                  <a:pt x="14246" y="61508"/>
                </a:lnTo>
                <a:lnTo>
                  <a:pt x="13491" y="61508"/>
                </a:lnTo>
                <a:lnTo>
                  <a:pt x="14717" y="61225"/>
                </a:lnTo>
                <a:lnTo>
                  <a:pt x="16038" y="61131"/>
                </a:lnTo>
                <a:lnTo>
                  <a:pt x="18962" y="61131"/>
                </a:lnTo>
                <a:lnTo>
                  <a:pt x="19151" y="61225"/>
                </a:lnTo>
                <a:lnTo>
                  <a:pt x="19623" y="61320"/>
                </a:lnTo>
                <a:lnTo>
                  <a:pt x="21227" y="61320"/>
                </a:lnTo>
                <a:lnTo>
                  <a:pt x="23302" y="61225"/>
                </a:lnTo>
                <a:lnTo>
                  <a:pt x="24245" y="61131"/>
                </a:lnTo>
                <a:lnTo>
                  <a:pt x="25094" y="60942"/>
                </a:lnTo>
                <a:lnTo>
                  <a:pt x="28868" y="60848"/>
                </a:lnTo>
                <a:lnTo>
                  <a:pt x="32642" y="60659"/>
                </a:lnTo>
                <a:lnTo>
                  <a:pt x="36415" y="60376"/>
                </a:lnTo>
                <a:lnTo>
                  <a:pt x="40283" y="60093"/>
                </a:lnTo>
                <a:lnTo>
                  <a:pt x="47830" y="59339"/>
                </a:lnTo>
                <a:lnTo>
                  <a:pt x="55377" y="58678"/>
                </a:lnTo>
                <a:lnTo>
                  <a:pt x="61037" y="58678"/>
                </a:lnTo>
                <a:lnTo>
                  <a:pt x="62264" y="58584"/>
                </a:lnTo>
                <a:lnTo>
                  <a:pt x="63207" y="58395"/>
                </a:lnTo>
                <a:lnTo>
                  <a:pt x="63490" y="58206"/>
                </a:lnTo>
                <a:lnTo>
                  <a:pt x="63773" y="58018"/>
                </a:lnTo>
                <a:lnTo>
                  <a:pt x="63962" y="57735"/>
                </a:lnTo>
                <a:lnTo>
                  <a:pt x="64150" y="57357"/>
                </a:lnTo>
                <a:lnTo>
                  <a:pt x="64339" y="56225"/>
                </a:lnTo>
                <a:lnTo>
                  <a:pt x="64528" y="54716"/>
                </a:lnTo>
                <a:lnTo>
                  <a:pt x="64528" y="53018"/>
                </a:lnTo>
                <a:lnTo>
                  <a:pt x="64622" y="49810"/>
                </a:lnTo>
                <a:lnTo>
                  <a:pt x="64622" y="47546"/>
                </a:lnTo>
                <a:lnTo>
                  <a:pt x="64905" y="40848"/>
                </a:lnTo>
                <a:lnTo>
                  <a:pt x="64999" y="36320"/>
                </a:lnTo>
                <a:lnTo>
                  <a:pt x="65094" y="33301"/>
                </a:lnTo>
                <a:lnTo>
                  <a:pt x="65188" y="33396"/>
                </a:lnTo>
                <a:lnTo>
                  <a:pt x="65188" y="31603"/>
                </a:lnTo>
                <a:lnTo>
                  <a:pt x="65188" y="29811"/>
                </a:lnTo>
                <a:lnTo>
                  <a:pt x="65094" y="30660"/>
                </a:lnTo>
                <a:lnTo>
                  <a:pt x="64905" y="28301"/>
                </a:lnTo>
                <a:lnTo>
                  <a:pt x="64811" y="25849"/>
                </a:lnTo>
                <a:lnTo>
                  <a:pt x="64716" y="23302"/>
                </a:lnTo>
                <a:lnTo>
                  <a:pt x="64622" y="20849"/>
                </a:lnTo>
                <a:lnTo>
                  <a:pt x="64811" y="22075"/>
                </a:lnTo>
                <a:lnTo>
                  <a:pt x="64811" y="20754"/>
                </a:lnTo>
                <a:lnTo>
                  <a:pt x="64811" y="18962"/>
                </a:lnTo>
                <a:lnTo>
                  <a:pt x="64811" y="18868"/>
                </a:lnTo>
                <a:lnTo>
                  <a:pt x="64716" y="17358"/>
                </a:lnTo>
                <a:lnTo>
                  <a:pt x="64811" y="18113"/>
                </a:lnTo>
                <a:lnTo>
                  <a:pt x="64999" y="16981"/>
                </a:lnTo>
                <a:lnTo>
                  <a:pt x="64905" y="15755"/>
                </a:lnTo>
                <a:lnTo>
                  <a:pt x="64811" y="14528"/>
                </a:lnTo>
                <a:lnTo>
                  <a:pt x="64716" y="13396"/>
                </a:lnTo>
                <a:lnTo>
                  <a:pt x="64622" y="13679"/>
                </a:lnTo>
                <a:lnTo>
                  <a:pt x="64551" y="13679"/>
                </a:lnTo>
                <a:lnTo>
                  <a:pt x="64622" y="13962"/>
                </a:lnTo>
                <a:lnTo>
                  <a:pt x="64716" y="15000"/>
                </a:lnTo>
                <a:lnTo>
                  <a:pt x="64528" y="14623"/>
                </a:lnTo>
                <a:lnTo>
                  <a:pt x="64528" y="15094"/>
                </a:lnTo>
                <a:lnTo>
                  <a:pt x="64339" y="12736"/>
                </a:lnTo>
                <a:lnTo>
                  <a:pt x="64150" y="11698"/>
                </a:lnTo>
                <a:lnTo>
                  <a:pt x="64056" y="11604"/>
                </a:lnTo>
                <a:lnTo>
                  <a:pt x="64056" y="11226"/>
                </a:lnTo>
                <a:lnTo>
                  <a:pt x="64245" y="10566"/>
                </a:lnTo>
                <a:lnTo>
                  <a:pt x="64245" y="9811"/>
                </a:lnTo>
                <a:lnTo>
                  <a:pt x="64245" y="9560"/>
                </a:lnTo>
                <a:lnTo>
                  <a:pt x="64433" y="10189"/>
                </a:lnTo>
                <a:lnTo>
                  <a:pt x="64622" y="11604"/>
                </a:lnTo>
                <a:lnTo>
                  <a:pt x="64811" y="13019"/>
                </a:lnTo>
                <a:lnTo>
                  <a:pt x="64905" y="14151"/>
                </a:lnTo>
                <a:lnTo>
                  <a:pt x="64905" y="12830"/>
                </a:lnTo>
                <a:lnTo>
                  <a:pt x="64811" y="11698"/>
                </a:lnTo>
                <a:lnTo>
                  <a:pt x="64528" y="9340"/>
                </a:lnTo>
                <a:lnTo>
                  <a:pt x="64433" y="9528"/>
                </a:lnTo>
                <a:lnTo>
                  <a:pt x="64433" y="9340"/>
                </a:lnTo>
                <a:lnTo>
                  <a:pt x="64245" y="8585"/>
                </a:lnTo>
                <a:lnTo>
                  <a:pt x="64150" y="7264"/>
                </a:lnTo>
                <a:lnTo>
                  <a:pt x="64056" y="9434"/>
                </a:lnTo>
                <a:lnTo>
                  <a:pt x="63773" y="8868"/>
                </a:lnTo>
                <a:lnTo>
                  <a:pt x="63679" y="7925"/>
                </a:lnTo>
                <a:lnTo>
                  <a:pt x="63584" y="6792"/>
                </a:lnTo>
                <a:lnTo>
                  <a:pt x="63490" y="5566"/>
                </a:lnTo>
                <a:lnTo>
                  <a:pt x="63490" y="1227"/>
                </a:lnTo>
                <a:lnTo>
                  <a:pt x="63490" y="661"/>
                </a:lnTo>
                <a:lnTo>
                  <a:pt x="63396" y="566"/>
                </a:lnTo>
                <a:lnTo>
                  <a:pt x="63207" y="378"/>
                </a:lnTo>
                <a:lnTo>
                  <a:pt x="62641" y="189"/>
                </a:lnTo>
                <a:lnTo>
                  <a:pt x="61792" y="95"/>
                </a:lnTo>
                <a:lnTo>
                  <a:pt x="6084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4"/>
          <p:cNvSpPr txBox="1">
            <a:spLocks noGrp="1"/>
          </p:cNvSpPr>
          <p:nvPr>
            <p:ph type="sldNum" idx="12"/>
          </p:nvPr>
        </p:nvSpPr>
        <p:spPr>
          <a:xfrm>
            <a:off x="4297650" y="4832975"/>
            <a:ext cx="548700" cy="3105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1"/>
        <p:cNvGrpSpPr/>
        <p:nvPr/>
      </p:nvGrpSpPr>
      <p:grpSpPr>
        <a:xfrm>
          <a:off x="0" y="0"/>
          <a:ext cx="0" cy="0"/>
          <a:chOff x="0" y="0"/>
          <a:chExt cx="0" cy="0"/>
        </a:xfrm>
      </p:grpSpPr>
      <p:sp>
        <p:nvSpPr>
          <p:cNvPr id="42" name="Google Shape;42;p10"/>
          <p:cNvSpPr txBox="1">
            <a:spLocks noGrp="1"/>
          </p:cNvSpPr>
          <p:nvPr>
            <p:ph type="sldNum" idx="12"/>
          </p:nvPr>
        </p:nvSpPr>
        <p:spPr>
          <a:xfrm>
            <a:off x="4297650" y="4832975"/>
            <a:ext cx="548700" cy="3105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21933" y="492921"/>
            <a:ext cx="7300134" cy="2139553"/>
          </a:xfrm>
        </p:spPr>
        <p:txBody>
          <a:bodyPr anchor="b">
            <a:normAutofit/>
          </a:bodyPr>
          <a:lstStyle>
            <a:lvl1pPr>
              <a:defRPr sz="2550"/>
            </a:lvl1pPr>
          </a:lstStyle>
          <a:p>
            <a:r>
              <a:rPr lang="en-US" smtClean="0"/>
              <a:t>Click to edit Master title style</a:t>
            </a:r>
            <a:endParaRPr lang="en-US" dirty="0"/>
          </a:p>
        </p:txBody>
      </p:sp>
      <p:sp>
        <p:nvSpPr>
          <p:cNvPr id="3" name="Text Placeholder 2"/>
          <p:cNvSpPr>
            <a:spLocks noGrp="1"/>
          </p:cNvSpPr>
          <p:nvPr>
            <p:ph type="body" idx="1"/>
          </p:nvPr>
        </p:nvSpPr>
        <p:spPr>
          <a:xfrm>
            <a:off x="921933" y="2701530"/>
            <a:ext cx="7300134" cy="1125140"/>
          </a:xfrm>
        </p:spPr>
        <p:txBody>
          <a:bodyPr/>
          <a:lstStyle>
            <a:lvl1pPr marL="0" indent="0" algn="ctr">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2AB710E-BF5C-4885-815E-76A6D3D2FE61}" type="datetimeFigureOut">
              <a:rPr lang="en-US" smtClean="0"/>
              <a:pPr/>
              <a:t>9/24/2018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3C2D8C-33DB-46ED-A340-BFC8B54FE8B2}" type="slidenum">
              <a:rPr lang="en-US" smtClean="0"/>
              <a:pPr/>
              <a:t>‹#›</a:t>
            </a:fld>
            <a:endParaRPr lang="en-US"/>
          </a:p>
        </p:txBody>
      </p:sp>
    </p:spTree>
    <p:extLst>
      <p:ext uri="{BB962C8B-B14F-4D97-AF65-F5344CB8AC3E}">
        <p14:creationId xmlns:p14="http://schemas.microsoft.com/office/powerpoint/2010/main" val="3367898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2AB710E-BF5C-4885-815E-76A6D3D2FE61}" type="datetimeFigureOut">
              <a:rPr lang="en-US" smtClean="0"/>
              <a:pPr/>
              <a:t>9/24/2018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3C2D8C-33DB-46ED-A340-BFC8B54FE8B2}" type="slidenum">
              <a:rPr lang="en-US" smtClean="0"/>
              <a:pPr/>
              <a:t>‹#›</a:t>
            </a:fld>
            <a:endParaRPr lang="en-US"/>
          </a:p>
        </p:txBody>
      </p:sp>
    </p:spTree>
    <p:extLst>
      <p:ext uri="{BB962C8B-B14F-4D97-AF65-F5344CB8AC3E}">
        <p14:creationId xmlns:p14="http://schemas.microsoft.com/office/powerpoint/2010/main" val="41048598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347" y="841772"/>
            <a:ext cx="7773308" cy="1790700"/>
          </a:xfrm>
        </p:spPr>
        <p:txBody>
          <a:bodyPr anchor="b">
            <a:normAutofit/>
          </a:bodyPr>
          <a:lstStyle>
            <a:lvl1pPr algn="ct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685347" y="2701528"/>
            <a:ext cx="7773308"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2AB710E-BF5C-4885-815E-76A6D3D2FE61}" type="datetimeFigureOut">
              <a:rPr lang="en-US" smtClean="0"/>
              <a:pPr/>
              <a:t>9/24/2018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3C2D8C-33DB-46ED-A340-BFC8B54FE8B2}" type="slidenum">
              <a:rPr lang="en-US" smtClean="0"/>
              <a:pPr/>
              <a:t>‹#›</a:t>
            </a:fld>
            <a:endParaRPr lang="en-US"/>
          </a:p>
        </p:txBody>
      </p:sp>
    </p:spTree>
    <p:extLst>
      <p:ext uri="{BB962C8B-B14F-4D97-AF65-F5344CB8AC3E}">
        <p14:creationId xmlns:p14="http://schemas.microsoft.com/office/powerpoint/2010/main" val="21299501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7921" y="457200"/>
            <a:ext cx="4167603" cy="1771650"/>
          </a:xfrm>
        </p:spPr>
        <p:txBody>
          <a:bodyPr anchor="b">
            <a:normAutofit/>
          </a:bodyPr>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249932" y="569161"/>
            <a:ext cx="2966938" cy="3662279"/>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85346" y="2228850"/>
            <a:ext cx="4171242" cy="2114550"/>
          </a:xfrm>
        </p:spPr>
        <p:txBody>
          <a:bodyPr>
            <a:normAutofit/>
          </a:bodyPr>
          <a:lstStyle>
            <a:lvl1pPr marL="0" indent="0" algn="ctr">
              <a:buNone/>
              <a:defRPr sz="135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02AB710E-BF5C-4885-815E-76A6D3D2FE61}" type="datetimeFigureOut">
              <a:rPr lang="en-US" smtClean="0"/>
              <a:pPr/>
              <a:t>9/24/2018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3C2D8C-33DB-46ED-A340-BFC8B54FE8B2}" type="slidenum">
              <a:rPr lang="en-US" smtClean="0"/>
              <a:pPr/>
              <a:t>‹#›</a:t>
            </a:fld>
            <a:endParaRPr lang="en-US"/>
          </a:p>
        </p:txBody>
      </p:sp>
    </p:spTree>
    <p:extLst>
      <p:ext uri="{BB962C8B-B14F-4D97-AF65-F5344CB8AC3E}">
        <p14:creationId xmlns:p14="http://schemas.microsoft.com/office/powerpoint/2010/main" val="34067372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85348" y="457201"/>
            <a:ext cx="7765321" cy="994741"/>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347" y="1566240"/>
            <a:ext cx="3829503" cy="277716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30052" y="1566240"/>
            <a:ext cx="3820616" cy="277716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2AB710E-BF5C-4885-815E-76A6D3D2FE61}" type="datetimeFigureOut">
              <a:rPr lang="en-US" smtClean="0"/>
              <a:pPr/>
              <a:t>9/24/2018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3C2D8C-33DB-46ED-A340-BFC8B54FE8B2}" type="slidenum">
              <a:rPr lang="en-US" smtClean="0"/>
              <a:pPr/>
              <a:t>‹#›</a:t>
            </a:fld>
            <a:endParaRPr lang="en-US"/>
          </a:p>
        </p:txBody>
      </p:sp>
    </p:spTree>
    <p:extLst>
      <p:ext uri="{BB962C8B-B14F-4D97-AF65-F5344CB8AC3E}">
        <p14:creationId xmlns:p14="http://schemas.microsoft.com/office/powerpoint/2010/main" val="35645715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blipFill>
          <a:blip r:embed="rId10">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6025" y="967975"/>
            <a:ext cx="9156000" cy="857400"/>
          </a:xfrm>
          <a:prstGeom prst="rect">
            <a:avLst/>
          </a:prstGeom>
          <a:noFill/>
          <a:ln>
            <a:noFill/>
          </a:ln>
        </p:spPr>
        <p:txBody>
          <a:bodyPr spcFirstLastPara="1" wrap="square" lIns="91425" tIns="91425" rIns="91425" bIns="91425" anchor="t" anchorCtr="0"/>
          <a:lstStyle>
            <a:lvl1pPr lvl="0" algn="ctr">
              <a:spcBef>
                <a:spcPts val="0"/>
              </a:spcBef>
              <a:spcAft>
                <a:spcPts val="0"/>
              </a:spcAft>
              <a:buClr>
                <a:srgbClr val="FFFFFF"/>
              </a:buClr>
              <a:buSzPts val="2600"/>
              <a:buFont typeface="Walter Turncoat"/>
              <a:buNone/>
              <a:defRPr sz="2600">
                <a:solidFill>
                  <a:srgbClr val="FFFFFF"/>
                </a:solidFill>
                <a:latin typeface="Walter Turncoat"/>
                <a:ea typeface="Walter Turncoat"/>
                <a:cs typeface="Walter Turncoat"/>
                <a:sym typeface="Walter Turncoat"/>
              </a:defRPr>
            </a:lvl1pPr>
            <a:lvl2pPr lvl="1" algn="ctr">
              <a:spcBef>
                <a:spcPts val="0"/>
              </a:spcBef>
              <a:spcAft>
                <a:spcPts val="0"/>
              </a:spcAft>
              <a:buClr>
                <a:srgbClr val="FFFFFF"/>
              </a:buClr>
              <a:buSzPts val="2600"/>
              <a:buFont typeface="Walter Turncoat"/>
              <a:buNone/>
              <a:defRPr sz="2600">
                <a:solidFill>
                  <a:srgbClr val="FFFFFF"/>
                </a:solidFill>
                <a:latin typeface="Walter Turncoat"/>
                <a:ea typeface="Walter Turncoat"/>
                <a:cs typeface="Walter Turncoat"/>
                <a:sym typeface="Walter Turncoat"/>
              </a:defRPr>
            </a:lvl2pPr>
            <a:lvl3pPr lvl="2" algn="ctr">
              <a:spcBef>
                <a:spcPts val="0"/>
              </a:spcBef>
              <a:spcAft>
                <a:spcPts val="0"/>
              </a:spcAft>
              <a:buClr>
                <a:srgbClr val="FFFFFF"/>
              </a:buClr>
              <a:buSzPts val="2600"/>
              <a:buFont typeface="Walter Turncoat"/>
              <a:buNone/>
              <a:defRPr sz="2600">
                <a:solidFill>
                  <a:srgbClr val="FFFFFF"/>
                </a:solidFill>
                <a:latin typeface="Walter Turncoat"/>
                <a:ea typeface="Walter Turncoat"/>
                <a:cs typeface="Walter Turncoat"/>
                <a:sym typeface="Walter Turncoat"/>
              </a:defRPr>
            </a:lvl3pPr>
            <a:lvl4pPr lvl="3" algn="ctr">
              <a:spcBef>
                <a:spcPts val="0"/>
              </a:spcBef>
              <a:spcAft>
                <a:spcPts val="0"/>
              </a:spcAft>
              <a:buClr>
                <a:srgbClr val="FFFFFF"/>
              </a:buClr>
              <a:buSzPts val="2600"/>
              <a:buFont typeface="Walter Turncoat"/>
              <a:buNone/>
              <a:defRPr sz="2600">
                <a:solidFill>
                  <a:srgbClr val="FFFFFF"/>
                </a:solidFill>
                <a:latin typeface="Walter Turncoat"/>
                <a:ea typeface="Walter Turncoat"/>
                <a:cs typeface="Walter Turncoat"/>
                <a:sym typeface="Walter Turncoat"/>
              </a:defRPr>
            </a:lvl4pPr>
            <a:lvl5pPr lvl="4" algn="ctr">
              <a:spcBef>
                <a:spcPts val="0"/>
              </a:spcBef>
              <a:spcAft>
                <a:spcPts val="0"/>
              </a:spcAft>
              <a:buClr>
                <a:srgbClr val="FFFFFF"/>
              </a:buClr>
              <a:buSzPts val="2600"/>
              <a:buFont typeface="Walter Turncoat"/>
              <a:buNone/>
              <a:defRPr sz="2600">
                <a:solidFill>
                  <a:srgbClr val="FFFFFF"/>
                </a:solidFill>
                <a:latin typeface="Walter Turncoat"/>
                <a:ea typeface="Walter Turncoat"/>
                <a:cs typeface="Walter Turncoat"/>
                <a:sym typeface="Walter Turncoat"/>
              </a:defRPr>
            </a:lvl5pPr>
            <a:lvl6pPr lvl="5" algn="ctr">
              <a:spcBef>
                <a:spcPts val="0"/>
              </a:spcBef>
              <a:spcAft>
                <a:spcPts val="0"/>
              </a:spcAft>
              <a:buClr>
                <a:srgbClr val="FFFFFF"/>
              </a:buClr>
              <a:buSzPts val="2600"/>
              <a:buFont typeface="Walter Turncoat"/>
              <a:buNone/>
              <a:defRPr sz="2600">
                <a:solidFill>
                  <a:srgbClr val="FFFFFF"/>
                </a:solidFill>
                <a:latin typeface="Walter Turncoat"/>
                <a:ea typeface="Walter Turncoat"/>
                <a:cs typeface="Walter Turncoat"/>
                <a:sym typeface="Walter Turncoat"/>
              </a:defRPr>
            </a:lvl6pPr>
            <a:lvl7pPr lvl="6" algn="ctr">
              <a:spcBef>
                <a:spcPts val="0"/>
              </a:spcBef>
              <a:spcAft>
                <a:spcPts val="0"/>
              </a:spcAft>
              <a:buClr>
                <a:srgbClr val="FFFFFF"/>
              </a:buClr>
              <a:buSzPts val="2600"/>
              <a:buFont typeface="Walter Turncoat"/>
              <a:buNone/>
              <a:defRPr sz="2600">
                <a:solidFill>
                  <a:srgbClr val="FFFFFF"/>
                </a:solidFill>
                <a:latin typeface="Walter Turncoat"/>
                <a:ea typeface="Walter Turncoat"/>
                <a:cs typeface="Walter Turncoat"/>
                <a:sym typeface="Walter Turncoat"/>
              </a:defRPr>
            </a:lvl7pPr>
            <a:lvl8pPr lvl="7" algn="ctr">
              <a:spcBef>
                <a:spcPts val="0"/>
              </a:spcBef>
              <a:spcAft>
                <a:spcPts val="0"/>
              </a:spcAft>
              <a:buClr>
                <a:srgbClr val="FFFFFF"/>
              </a:buClr>
              <a:buSzPts val="2600"/>
              <a:buFont typeface="Walter Turncoat"/>
              <a:buNone/>
              <a:defRPr sz="2600">
                <a:solidFill>
                  <a:srgbClr val="FFFFFF"/>
                </a:solidFill>
                <a:latin typeface="Walter Turncoat"/>
                <a:ea typeface="Walter Turncoat"/>
                <a:cs typeface="Walter Turncoat"/>
                <a:sym typeface="Walter Turncoat"/>
              </a:defRPr>
            </a:lvl8pPr>
            <a:lvl9pPr lvl="8" algn="ctr">
              <a:spcBef>
                <a:spcPts val="0"/>
              </a:spcBef>
              <a:spcAft>
                <a:spcPts val="0"/>
              </a:spcAft>
              <a:buClr>
                <a:srgbClr val="FFFFFF"/>
              </a:buClr>
              <a:buSzPts val="2600"/>
              <a:buFont typeface="Walter Turncoat"/>
              <a:buNone/>
              <a:defRPr sz="2600">
                <a:solidFill>
                  <a:srgbClr val="FFFFFF"/>
                </a:solidFill>
                <a:latin typeface="Walter Turncoat"/>
                <a:ea typeface="Walter Turncoat"/>
                <a:cs typeface="Walter Turncoat"/>
                <a:sym typeface="Walter Turncoat"/>
              </a:defRPr>
            </a:lvl9pPr>
          </a:lstStyle>
          <a:p>
            <a:endParaRPr/>
          </a:p>
        </p:txBody>
      </p:sp>
      <p:sp>
        <p:nvSpPr>
          <p:cNvPr id="7" name="Google Shape;7;p1"/>
          <p:cNvSpPr txBox="1">
            <a:spLocks noGrp="1"/>
          </p:cNvSpPr>
          <p:nvPr>
            <p:ph type="body" idx="1"/>
          </p:nvPr>
        </p:nvSpPr>
        <p:spPr>
          <a:xfrm>
            <a:off x="457200" y="1563400"/>
            <a:ext cx="8229600" cy="2503200"/>
          </a:xfrm>
          <a:prstGeom prst="rect">
            <a:avLst/>
          </a:prstGeom>
          <a:noFill/>
          <a:ln>
            <a:noFill/>
          </a:ln>
        </p:spPr>
        <p:txBody>
          <a:bodyPr spcFirstLastPara="1" wrap="square" lIns="91425" tIns="91425" rIns="91425" bIns="91425" anchor="t" anchorCtr="0"/>
          <a:lstStyle>
            <a:lvl1pPr marL="457200" lvl="0" indent="-355600">
              <a:spcBef>
                <a:spcPts val="600"/>
              </a:spcBef>
              <a:spcAft>
                <a:spcPts val="0"/>
              </a:spcAft>
              <a:buClr>
                <a:srgbClr val="FFFFFF"/>
              </a:buClr>
              <a:buSzPts val="2000"/>
              <a:buFont typeface="Sniglet"/>
              <a:buChar char="✘"/>
              <a:defRPr sz="2000">
                <a:solidFill>
                  <a:srgbClr val="FFFFFF"/>
                </a:solidFill>
                <a:latin typeface="Sniglet"/>
                <a:ea typeface="Sniglet"/>
                <a:cs typeface="Sniglet"/>
                <a:sym typeface="Sniglet"/>
              </a:defRPr>
            </a:lvl1pPr>
            <a:lvl2pPr marL="914400" lvl="1" indent="-355600">
              <a:spcBef>
                <a:spcPts val="0"/>
              </a:spcBef>
              <a:spcAft>
                <a:spcPts val="0"/>
              </a:spcAft>
              <a:buClr>
                <a:srgbClr val="FFFFFF"/>
              </a:buClr>
              <a:buSzPts val="2000"/>
              <a:buFont typeface="Sniglet"/>
              <a:buChar char="○"/>
              <a:defRPr sz="2000">
                <a:solidFill>
                  <a:srgbClr val="FFFFFF"/>
                </a:solidFill>
                <a:latin typeface="Sniglet"/>
                <a:ea typeface="Sniglet"/>
                <a:cs typeface="Sniglet"/>
                <a:sym typeface="Sniglet"/>
              </a:defRPr>
            </a:lvl2pPr>
            <a:lvl3pPr marL="1371600" lvl="2" indent="-355600">
              <a:spcBef>
                <a:spcPts val="0"/>
              </a:spcBef>
              <a:spcAft>
                <a:spcPts val="0"/>
              </a:spcAft>
              <a:buClr>
                <a:srgbClr val="FFFFFF"/>
              </a:buClr>
              <a:buSzPts val="2000"/>
              <a:buFont typeface="Sniglet"/>
              <a:buChar char="■"/>
              <a:defRPr sz="2000">
                <a:solidFill>
                  <a:srgbClr val="FFFFFF"/>
                </a:solidFill>
                <a:latin typeface="Sniglet"/>
                <a:ea typeface="Sniglet"/>
                <a:cs typeface="Sniglet"/>
                <a:sym typeface="Sniglet"/>
              </a:defRPr>
            </a:lvl3pPr>
            <a:lvl4pPr marL="1828800" lvl="3" indent="-355600">
              <a:spcBef>
                <a:spcPts val="0"/>
              </a:spcBef>
              <a:spcAft>
                <a:spcPts val="0"/>
              </a:spcAft>
              <a:buClr>
                <a:srgbClr val="FFFFFF"/>
              </a:buClr>
              <a:buSzPts val="2000"/>
              <a:buFont typeface="Sniglet"/>
              <a:buChar char="●"/>
              <a:defRPr sz="2000">
                <a:solidFill>
                  <a:srgbClr val="FFFFFF"/>
                </a:solidFill>
                <a:latin typeface="Sniglet"/>
                <a:ea typeface="Sniglet"/>
                <a:cs typeface="Sniglet"/>
                <a:sym typeface="Sniglet"/>
              </a:defRPr>
            </a:lvl4pPr>
            <a:lvl5pPr marL="2286000" lvl="4" indent="-355600">
              <a:spcBef>
                <a:spcPts val="0"/>
              </a:spcBef>
              <a:spcAft>
                <a:spcPts val="0"/>
              </a:spcAft>
              <a:buClr>
                <a:srgbClr val="FFFFFF"/>
              </a:buClr>
              <a:buSzPts val="2000"/>
              <a:buFont typeface="Sniglet"/>
              <a:buChar char="○"/>
              <a:defRPr sz="2000">
                <a:solidFill>
                  <a:srgbClr val="FFFFFF"/>
                </a:solidFill>
                <a:latin typeface="Sniglet"/>
                <a:ea typeface="Sniglet"/>
                <a:cs typeface="Sniglet"/>
                <a:sym typeface="Sniglet"/>
              </a:defRPr>
            </a:lvl5pPr>
            <a:lvl6pPr marL="2743200" lvl="5" indent="-355600">
              <a:spcBef>
                <a:spcPts val="0"/>
              </a:spcBef>
              <a:spcAft>
                <a:spcPts val="0"/>
              </a:spcAft>
              <a:buClr>
                <a:srgbClr val="FFFFFF"/>
              </a:buClr>
              <a:buSzPts val="2000"/>
              <a:buFont typeface="Sniglet"/>
              <a:buChar char="■"/>
              <a:defRPr sz="2000">
                <a:solidFill>
                  <a:srgbClr val="FFFFFF"/>
                </a:solidFill>
                <a:latin typeface="Sniglet"/>
                <a:ea typeface="Sniglet"/>
                <a:cs typeface="Sniglet"/>
                <a:sym typeface="Sniglet"/>
              </a:defRPr>
            </a:lvl6pPr>
            <a:lvl7pPr marL="3200400" lvl="6" indent="-355600">
              <a:spcBef>
                <a:spcPts val="0"/>
              </a:spcBef>
              <a:spcAft>
                <a:spcPts val="0"/>
              </a:spcAft>
              <a:buClr>
                <a:srgbClr val="FFFFFF"/>
              </a:buClr>
              <a:buSzPts val="2000"/>
              <a:buFont typeface="Sniglet"/>
              <a:buChar char="●"/>
              <a:defRPr sz="2000">
                <a:solidFill>
                  <a:srgbClr val="FFFFFF"/>
                </a:solidFill>
                <a:latin typeface="Sniglet"/>
                <a:ea typeface="Sniglet"/>
                <a:cs typeface="Sniglet"/>
                <a:sym typeface="Sniglet"/>
              </a:defRPr>
            </a:lvl7pPr>
            <a:lvl8pPr marL="3657600" lvl="7" indent="-355600">
              <a:spcBef>
                <a:spcPts val="0"/>
              </a:spcBef>
              <a:spcAft>
                <a:spcPts val="0"/>
              </a:spcAft>
              <a:buClr>
                <a:srgbClr val="FFFFFF"/>
              </a:buClr>
              <a:buSzPts val="2000"/>
              <a:buFont typeface="Sniglet"/>
              <a:buChar char="○"/>
              <a:defRPr sz="2000">
                <a:solidFill>
                  <a:srgbClr val="FFFFFF"/>
                </a:solidFill>
                <a:latin typeface="Sniglet"/>
                <a:ea typeface="Sniglet"/>
                <a:cs typeface="Sniglet"/>
                <a:sym typeface="Sniglet"/>
              </a:defRPr>
            </a:lvl8pPr>
            <a:lvl9pPr marL="4114800" lvl="8" indent="-355600">
              <a:spcBef>
                <a:spcPts val="0"/>
              </a:spcBef>
              <a:spcAft>
                <a:spcPts val="0"/>
              </a:spcAft>
              <a:buClr>
                <a:srgbClr val="FFFFFF"/>
              </a:buClr>
              <a:buSzPts val="2000"/>
              <a:buFont typeface="Sniglet"/>
              <a:buChar char="■"/>
              <a:defRPr sz="2000">
                <a:solidFill>
                  <a:srgbClr val="FFFFFF"/>
                </a:solidFill>
                <a:latin typeface="Sniglet"/>
                <a:ea typeface="Sniglet"/>
                <a:cs typeface="Sniglet"/>
                <a:sym typeface="Sniglet"/>
              </a:defRPr>
            </a:lvl9pPr>
          </a:lstStyle>
          <a:p>
            <a:endParaRPr/>
          </a:p>
        </p:txBody>
      </p:sp>
      <p:sp>
        <p:nvSpPr>
          <p:cNvPr id="8" name="Google Shape;8;p1"/>
          <p:cNvSpPr txBox="1">
            <a:spLocks noGrp="1"/>
          </p:cNvSpPr>
          <p:nvPr>
            <p:ph type="sldNum" idx="12"/>
          </p:nvPr>
        </p:nvSpPr>
        <p:spPr>
          <a:xfrm>
            <a:off x="4297650" y="4832975"/>
            <a:ext cx="548700" cy="310500"/>
          </a:xfrm>
          <a:prstGeom prst="rect">
            <a:avLst/>
          </a:prstGeom>
          <a:noFill/>
          <a:ln>
            <a:noFill/>
          </a:ln>
        </p:spPr>
        <p:txBody>
          <a:bodyPr spcFirstLastPara="1" wrap="square" lIns="91425" tIns="91425" rIns="91425" bIns="91425" anchor="t" anchorCtr="0">
            <a:noAutofit/>
          </a:bodyPr>
          <a:lstStyle>
            <a:lvl1pPr lvl="0" algn="ctr">
              <a:buNone/>
              <a:defRPr sz="1000">
                <a:solidFill>
                  <a:srgbClr val="FFFFFF"/>
                </a:solidFill>
                <a:latin typeface="Sniglet"/>
                <a:ea typeface="Sniglet"/>
                <a:cs typeface="Sniglet"/>
                <a:sym typeface="Sniglet"/>
              </a:defRPr>
            </a:lvl1pPr>
            <a:lvl2pPr lvl="1" algn="ctr">
              <a:buNone/>
              <a:defRPr sz="1000">
                <a:solidFill>
                  <a:srgbClr val="FFFFFF"/>
                </a:solidFill>
                <a:latin typeface="Sniglet"/>
                <a:ea typeface="Sniglet"/>
                <a:cs typeface="Sniglet"/>
                <a:sym typeface="Sniglet"/>
              </a:defRPr>
            </a:lvl2pPr>
            <a:lvl3pPr lvl="2" algn="ctr">
              <a:buNone/>
              <a:defRPr sz="1000">
                <a:solidFill>
                  <a:srgbClr val="FFFFFF"/>
                </a:solidFill>
                <a:latin typeface="Sniglet"/>
                <a:ea typeface="Sniglet"/>
                <a:cs typeface="Sniglet"/>
                <a:sym typeface="Sniglet"/>
              </a:defRPr>
            </a:lvl3pPr>
            <a:lvl4pPr lvl="3" algn="ctr">
              <a:buNone/>
              <a:defRPr sz="1000">
                <a:solidFill>
                  <a:srgbClr val="FFFFFF"/>
                </a:solidFill>
                <a:latin typeface="Sniglet"/>
                <a:ea typeface="Sniglet"/>
                <a:cs typeface="Sniglet"/>
                <a:sym typeface="Sniglet"/>
              </a:defRPr>
            </a:lvl4pPr>
            <a:lvl5pPr lvl="4" algn="ctr">
              <a:buNone/>
              <a:defRPr sz="1000">
                <a:solidFill>
                  <a:srgbClr val="FFFFFF"/>
                </a:solidFill>
                <a:latin typeface="Sniglet"/>
                <a:ea typeface="Sniglet"/>
                <a:cs typeface="Sniglet"/>
                <a:sym typeface="Sniglet"/>
              </a:defRPr>
            </a:lvl5pPr>
            <a:lvl6pPr lvl="5" algn="ctr">
              <a:buNone/>
              <a:defRPr sz="1000">
                <a:solidFill>
                  <a:srgbClr val="FFFFFF"/>
                </a:solidFill>
                <a:latin typeface="Sniglet"/>
                <a:ea typeface="Sniglet"/>
                <a:cs typeface="Sniglet"/>
                <a:sym typeface="Sniglet"/>
              </a:defRPr>
            </a:lvl6pPr>
            <a:lvl7pPr lvl="6" algn="ctr">
              <a:buNone/>
              <a:defRPr sz="1000">
                <a:solidFill>
                  <a:srgbClr val="FFFFFF"/>
                </a:solidFill>
                <a:latin typeface="Sniglet"/>
                <a:ea typeface="Sniglet"/>
                <a:cs typeface="Sniglet"/>
                <a:sym typeface="Sniglet"/>
              </a:defRPr>
            </a:lvl7pPr>
            <a:lvl8pPr lvl="7" algn="ctr">
              <a:buNone/>
              <a:defRPr sz="1000">
                <a:solidFill>
                  <a:srgbClr val="FFFFFF"/>
                </a:solidFill>
                <a:latin typeface="Sniglet"/>
                <a:ea typeface="Sniglet"/>
                <a:cs typeface="Sniglet"/>
                <a:sym typeface="Sniglet"/>
              </a:defRPr>
            </a:lvl8pPr>
            <a:lvl9pPr lvl="8" algn="ctr">
              <a:buNone/>
              <a:defRPr sz="1000">
                <a:solidFill>
                  <a:srgbClr val="FFFFFF"/>
                </a:solidFill>
                <a:latin typeface="Sniglet"/>
                <a:ea typeface="Sniglet"/>
                <a:cs typeface="Sniglet"/>
                <a:sym typeface="Sniglet"/>
              </a:defRPr>
            </a:lvl9pPr>
          </a:lstStyle>
          <a:p>
            <a:pPr marL="0" lvl="0" indent="0" algn="ct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6" r:id="rId3"/>
    <p:sldLayoutId id="2147483659" r:id="rId4"/>
    <p:sldLayoutId id="2147483660" r:id="rId5"/>
    <p:sldLayoutId id="2147483661" r:id="rId6"/>
    <p:sldLayoutId id="2147483662" r:id="rId7"/>
    <p:sldLayoutId id="2147483663" r:id="rId8"/>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hyperlink" Target="https://www.safeshare.tv/x/ss5b9fe42a44885" TargetMode="Externa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hyperlink" Target="https://www.safeshare.tv/x/nZ-CpYqlbxM" TargetMode="External"/><Relationship Id="rId2" Type="http://schemas.openxmlformats.org/officeDocument/2006/relationships/hyperlink" Target="http://www.youtube.com/watch?v=nZ-CpYqlbxM" TargetMode="Externa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6.jpeg"/><Relationship Id="rId2" Type="http://schemas.openxmlformats.org/officeDocument/2006/relationships/image" Target="../media/image2.png"/><Relationship Id="rId1" Type="http://schemas.openxmlformats.org/officeDocument/2006/relationships/slideLayout" Target="../slideLayouts/slideLayout4.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2" Type="http://schemas.openxmlformats.org/officeDocument/2006/relationships/hyperlink" Target="https://www.safeshare.tv/x/NC7ZI8zr_Mk" TargetMode="Externa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6"/>
        <p:cNvGrpSpPr/>
        <p:nvPr/>
      </p:nvGrpSpPr>
      <p:grpSpPr>
        <a:xfrm>
          <a:off x="0" y="0"/>
          <a:ext cx="0" cy="0"/>
          <a:chOff x="0" y="0"/>
          <a:chExt cx="0" cy="0"/>
        </a:xfrm>
      </p:grpSpPr>
      <p:sp>
        <p:nvSpPr>
          <p:cNvPr id="47" name="Google Shape;47;p11"/>
          <p:cNvSpPr txBox="1">
            <a:spLocks noGrp="1"/>
          </p:cNvSpPr>
          <p:nvPr>
            <p:ph type="ctrTitle"/>
          </p:nvPr>
        </p:nvSpPr>
        <p:spPr>
          <a:xfrm>
            <a:off x="685800" y="1991813"/>
            <a:ext cx="7772400" cy="1159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smtClean="0"/>
              <a:t>Standards based grading</a:t>
            </a:r>
            <a:endParaRPr dirty="0"/>
          </a:p>
        </p:txBody>
      </p:sp>
      <p:grpSp>
        <p:nvGrpSpPr>
          <p:cNvPr id="48" name="Google Shape;48;p11"/>
          <p:cNvGrpSpPr/>
          <p:nvPr/>
        </p:nvGrpSpPr>
        <p:grpSpPr>
          <a:xfrm rot="2194107">
            <a:off x="803001" y="3184731"/>
            <a:ext cx="1014485" cy="642684"/>
            <a:chOff x="238125" y="1918825"/>
            <a:chExt cx="1042450" cy="660400"/>
          </a:xfrm>
        </p:grpSpPr>
        <p:sp>
          <p:nvSpPr>
            <p:cNvPr id="49" name="Google Shape;49;p11"/>
            <p:cNvSpPr/>
            <p:nvPr/>
          </p:nvSpPr>
          <p:spPr>
            <a:xfrm>
              <a:off x="238125" y="1918825"/>
              <a:ext cx="966975" cy="660400"/>
            </a:xfrm>
            <a:custGeom>
              <a:avLst/>
              <a:gdLst/>
              <a:ahLst/>
              <a:cxnLst/>
              <a:rect l="l" t="t" r="r" b="b"/>
              <a:pathLst>
                <a:path w="38679" h="26416" extrusionOk="0">
                  <a:moveTo>
                    <a:pt x="377" y="7642"/>
                  </a:moveTo>
                  <a:lnTo>
                    <a:pt x="377" y="7925"/>
                  </a:lnTo>
                  <a:lnTo>
                    <a:pt x="472" y="7642"/>
                  </a:lnTo>
                  <a:close/>
                  <a:moveTo>
                    <a:pt x="33584" y="19246"/>
                  </a:moveTo>
                  <a:lnTo>
                    <a:pt x="33396" y="19434"/>
                  </a:lnTo>
                  <a:lnTo>
                    <a:pt x="33396" y="19623"/>
                  </a:lnTo>
                  <a:lnTo>
                    <a:pt x="33584" y="19246"/>
                  </a:lnTo>
                  <a:close/>
                  <a:moveTo>
                    <a:pt x="24434" y="24151"/>
                  </a:moveTo>
                  <a:lnTo>
                    <a:pt x="24339" y="24245"/>
                  </a:lnTo>
                  <a:lnTo>
                    <a:pt x="24434" y="24340"/>
                  </a:lnTo>
                  <a:lnTo>
                    <a:pt x="24434" y="24245"/>
                  </a:lnTo>
                  <a:lnTo>
                    <a:pt x="24434" y="24151"/>
                  </a:lnTo>
                  <a:close/>
                  <a:moveTo>
                    <a:pt x="14717" y="24434"/>
                  </a:moveTo>
                  <a:lnTo>
                    <a:pt x="14764" y="24481"/>
                  </a:lnTo>
                  <a:lnTo>
                    <a:pt x="14764" y="24481"/>
                  </a:lnTo>
                  <a:lnTo>
                    <a:pt x="14811" y="24434"/>
                  </a:lnTo>
                  <a:close/>
                  <a:moveTo>
                    <a:pt x="2924" y="1"/>
                  </a:moveTo>
                  <a:lnTo>
                    <a:pt x="2641" y="95"/>
                  </a:lnTo>
                  <a:lnTo>
                    <a:pt x="2547" y="378"/>
                  </a:lnTo>
                  <a:lnTo>
                    <a:pt x="2547" y="189"/>
                  </a:lnTo>
                  <a:lnTo>
                    <a:pt x="2453" y="378"/>
                  </a:lnTo>
                  <a:lnTo>
                    <a:pt x="2358" y="567"/>
                  </a:lnTo>
                  <a:lnTo>
                    <a:pt x="2453" y="944"/>
                  </a:lnTo>
                  <a:lnTo>
                    <a:pt x="2358" y="850"/>
                  </a:lnTo>
                  <a:lnTo>
                    <a:pt x="2170" y="944"/>
                  </a:lnTo>
                  <a:lnTo>
                    <a:pt x="2358" y="944"/>
                  </a:lnTo>
                  <a:lnTo>
                    <a:pt x="2453" y="1133"/>
                  </a:lnTo>
                  <a:lnTo>
                    <a:pt x="2264" y="1227"/>
                  </a:lnTo>
                  <a:lnTo>
                    <a:pt x="2170" y="1227"/>
                  </a:lnTo>
                  <a:lnTo>
                    <a:pt x="2170" y="1604"/>
                  </a:lnTo>
                  <a:lnTo>
                    <a:pt x="2075" y="1887"/>
                  </a:lnTo>
                  <a:lnTo>
                    <a:pt x="1792" y="2453"/>
                  </a:lnTo>
                  <a:lnTo>
                    <a:pt x="1415" y="3019"/>
                  </a:lnTo>
                  <a:lnTo>
                    <a:pt x="1321" y="3397"/>
                  </a:lnTo>
                  <a:lnTo>
                    <a:pt x="1321" y="3680"/>
                  </a:lnTo>
                  <a:lnTo>
                    <a:pt x="1226" y="3774"/>
                  </a:lnTo>
                  <a:lnTo>
                    <a:pt x="1226" y="3963"/>
                  </a:lnTo>
                  <a:lnTo>
                    <a:pt x="1321" y="4529"/>
                  </a:lnTo>
                  <a:lnTo>
                    <a:pt x="1226" y="4529"/>
                  </a:lnTo>
                  <a:lnTo>
                    <a:pt x="1132" y="4435"/>
                  </a:lnTo>
                  <a:lnTo>
                    <a:pt x="1038" y="4340"/>
                  </a:lnTo>
                  <a:lnTo>
                    <a:pt x="943" y="4340"/>
                  </a:lnTo>
                  <a:lnTo>
                    <a:pt x="1038" y="4435"/>
                  </a:lnTo>
                  <a:lnTo>
                    <a:pt x="1132" y="4623"/>
                  </a:lnTo>
                  <a:lnTo>
                    <a:pt x="1038" y="4812"/>
                  </a:lnTo>
                  <a:lnTo>
                    <a:pt x="849" y="4906"/>
                  </a:lnTo>
                  <a:lnTo>
                    <a:pt x="943" y="4906"/>
                  </a:lnTo>
                  <a:lnTo>
                    <a:pt x="943" y="5001"/>
                  </a:lnTo>
                  <a:lnTo>
                    <a:pt x="943" y="5189"/>
                  </a:lnTo>
                  <a:lnTo>
                    <a:pt x="755" y="5284"/>
                  </a:lnTo>
                  <a:lnTo>
                    <a:pt x="566" y="5378"/>
                  </a:lnTo>
                  <a:lnTo>
                    <a:pt x="566" y="5472"/>
                  </a:lnTo>
                  <a:lnTo>
                    <a:pt x="755" y="5567"/>
                  </a:lnTo>
                  <a:lnTo>
                    <a:pt x="849" y="5661"/>
                  </a:lnTo>
                  <a:lnTo>
                    <a:pt x="755" y="5755"/>
                  </a:lnTo>
                  <a:lnTo>
                    <a:pt x="472" y="5755"/>
                  </a:lnTo>
                  <a:lnTo>
                    <a:pt x="566" y="6604"/>
                  </a:lnTo>
                  <a:lnTo>
                    <a:pt x="566" y="7076"/>
                  </a:lnTo>
                  <a:lnTo>
                    <a:pt x="566" y="7265"/>
                  </a:lnTo>
                  <a:lnTo>
                    <a:pt x="755" y="7265"/>
                  </a:lnTo>
                  <a:lnTo>
                    <a:pt x="849" y="7359"/>
                  </a:lnTo>
                  <a:lnTo>
                    <a:pt x="849" y="7453"/>
                  </a:lnTo>
                  <a:lnTo>
                    <a:pt x="755" y="7548"/>
                  </a:lnTo>
                  <a:lnTo>
                    <a:pt x="566" y="7453"/>
                  </a:lnTo>
                  <a:lnTo>
                    <a:pt x="566" y="7736"/>
                  </a:lnTo>
                  <a:lnTo>
                    <a:pt x="566" y="8114"/>
                  </a:lnTo>
                  <a:lnTo>
                    <a:pt x="472" y="8019"/>
                  </a:lnTo>
                  <a:lnTo>
                    <a:pt x="472" y="7925"/>
                  </a:lnTo>
                  <a:lnTo>
                    <a:pt x="472" y="7831"/>
                  </a:lnTo>
                  <a:lnTo>
                    <a:pt x="377" y="7925"/>
                  </a:lnTo>
                  <a:lnTo>
                    <a:pt x="377" y="8680"/>
                  </a:lnTo>
                  <a:lnTo>
                    <a:pt x="283" y="8868"/>
                  </a:lnTo>
                  <a:lnTo>
                    <a:pt x="189" y="8963"/>
                  </a:lnTo>
                  <a:lnTo>
                    <a:pt x="94" y="8963"/>
                  </a:lnTo>
                  <a:lnTo>
                    <a:pt x="0" y="9151"/>
                  </a:lnTo>
                  <a:lnTo>
                    <a:pt x="94" y="9340"/>
                  </a:lnTo>
                  <a:lnTo>
                    <a:pt x="189" y="9434"/>
                  </a:lnTo>
                  <a:lnTo>
                    <a:pt x="283" y="9623"/>
                  </a:lnTo>
                  <a:lnTo>
                    <a:pt x="283" y="9812"/>
                  </a:lnTo>
                  <a:lnTo>
                    <a:pt x="94" y="9717"/>
                  </a:lnTo>
                  <a:lnTo>
                    <a:pt x="94" y="9906"/>
                  </a:lnTo>
                  <a:lnTo>
                    <a:pt x="189" y="10000"/>
                  </a:lnTo>
                  <a:lnTo>
                    <a:pt x="283" y="10095"/>
                  </a:lnTo>
                  <a:lnTo>
                    <a:pt x="283" y="10378"/>
                  </a:lnTo>
                  <a:lnTo>
                    <a:pt x="94" y="10095"/>
                  </a:lnTo>
                  <a:lnTo>
                    <a:pt x="94" y="10283"/>
                  </a:lnTo>
                  <a:lnTo>
                    <a:pt x="94" y="10566"/>
                  </a:lnTo>
                  <a:lnTo>
                    <a:pt x="94" y="11510"/>
                  </a:lnTo>
                  <a:lnTo>
                    <a:pt x="189" y="12453"/>
                  </a:lnTo>
                  <a:lnTo>
                    <a:pt x="377" y="13208"/>
                  </a:lnTo>
                  <a:lnTo>
                    <a:pt x="566" y="13680"/>
                  </a:lnTo>
                  <a:lnTo>
                    <a:pt x="849" y="14340"/>
                  </a:lnTo>
                  <a:lnTo>
                    <a:pt x="1132" y="14906"/>
                  </a:lnTo>
                  <a:lnTo>
                    <a:pt x="1226" y="15189"/>
                  </a:lnTo>
                  <a:lnTo>
                    <a:pt x="1132" y="15378"/>
                  </a:lnTo>
                  <a:lnTo>
                    <a:pt x="1321" y="15944"/>
                  </a:lnTo>
                  <a:lnTo>
                    <a:pt x="1698" y="16510"/>
                  </a:lnTo>
                  <a:lnTo>
                    <a:pt x="2453" y="17736"/>
                  </a:lnTo>
                  <a:lnTo>
                    <a:pt x="3019" y="18491"/>
                  </a:lnTo>
                  <a:lnTo>
                    <a:pt x="3679" y="19057"/>
                  </a:lnTo>
                  <a:lnTo>
                    <a:pt x="3491" y="19246"/>
                  </a:lnTo>
                  <a:lnTo>
                    <a:pt x="3774" y="19434"/>
                  </a:lnTo>
                  <a:lnTo>
                    <a:pt x="3868" y="19434"/>
                  </a:lnTo>
                  <a:lnTo>
                    <a:pt x="4151" y="19623"/>
                  </a:lnTo>
                  <a:lnTo>
                    <a:pt x="4245" y="19906"/>
                  </a:lnTo>
                  <a:lnTo>
                    <a:pt x="4434" y="20189"/>
                  </a:lnTo>
                  <a:lnTo>
                    <a:pt x="4717" y="20378"/>
                  </a:lnTo>
                  <a:lnTo>
                    <a:pt x="4623" y="20472"/>
                  </a:lnTo>
                  <a:lnTo>
                    <a:pt x="4717" y="20472"/>
                  </a:lnTo>
                  <a:lnTo>
                    <a:pt x="4811" y="20566"/>
                  </a:lnTo>
                  <a:lnTo>
                    <a:pt x="5566" y="21321"/>
                  </a:lnTo>
                  <a:lnTo>
                    <a:pt x="5849" y="21604"/>
                  </a:lnTo>
                  <a:lnTo>
                    <a:pt x="6415" y="22076"/>
                  </a:lnTo>
                  <a:lnTo>
                    <a:pt x="6415" y="21887"/>
                  </a:lnTo>
                  <a:lnTo>
                    <a:pt x="6604" y="21793"/>
                  </a:lnTo>
                  <a:lnTo>
                    <a:pt x="6604" y="21793"/>
                  </a:lnTo>
                  <a:lnTo>
                    <a:pt x="6509" y="21981"/>
                  </a:lnTo>
                  <a:lnTo>
                    <a:pt x="6604" y="21887"/>
                  </a:lnTo>
                  <a:lnTo>
                    <a:pt x="6698" y="21887"/>
                  </a:lnTo>
                  <a:lnTo>
                    <a:pt x="6698" y="22076"/>
                  </a:lnTo>
                  <a:lnTo>
                    <a:pt x="6509" y="22076"/>
                  </a:lnTo>
                  <a:lnTo>
                    <a:pt x="7075" y="22547"/>
                  </a:lnTo>
                  <a:lnTo>
                    <a:pt x="7924" y="23113"/>
                  </a:lnTo>
                  <a:lnTo>
                    <a:pt x="8773" y="23585"/>
                  </a:lnTo>
                  <a:lnTo>
                    <a:pt x="9245" y="23679"/>
                  </a:lnTo>
                  <a:lnTo>
                    <a:pt x="9622" y="23679"/>
                  </a:lnTo>
                  <a:lnTo>
                    <a:pt x="9528" y="23868"/>
                  </a:lnTo>
                  <a:lnTo>
                    <a:pt x="9622" y="23962"/>
                  </a:lnTo>
                  <a:lnTo>
                    <a:pt x="10094" y="24151"/>
                  </a:lnTo>
                  <a:lnTo>
                    <a:pt x="10660" y="24151"/>
                  </a:lnTo>
                  <a:lnTo>
                    <a:pt x="11226" y="24340"/>
                  </a:lnTo>
                  <a:lnTo>
                    <a:pt x="11981" y="24811"/>
                  </a:lnTo>
                  <a:lnTo>
                    <a:pt x="13113" y="25377"/>
                  </a:lnTo>
                  <a:lnTo>
                    <a:pt x="13490" y="25377"/>
                  </a:lnTo>
                  <a:lnTo>
                    <a:pt x="13868" y="25472"/>
                  </a:lnTo>
                  <a:lnTo>
                    <a:pt x="14811" y="25660"/>
                  </a:lnTo>
                  <a:lnTo>
                    <a:pt x="16320" y="26226"/>
                  </a:lnTo>
                  <a:lnTo>
                    <a:pt x="16415" y="26132"/>
                  </a:lnTo>
                  <a:lnTo>
                    <a:pt x="16604" y="26038"/>
                  </a:lnTo>
                  <a:lnTo>
                    <a:pt x="17264" y="26132"/>
                  </a:lnTo>
                  <a:lnTo>
                    <a:pt x="18490" y="26321"/>
                  </a:lnTo>
                  <a:lnTo>
                    <a:pt x="19056" y="26415"/>
                  </a:lnTo>
                  <a:lnTo>
                    <a:pt x="19811" y="26415"/>
                  </a:lnTo>
                  <a:lnTo>
                    <a:pt x="19905" y="26226"/>
                  </a:lnTo>
                  <a:lnTo>
                    <a:pt x="20094" y="26132"/>
                  </a:lnTo>
                  <a:lnTo>
                    <a:pt x="20283" y="26132"/>
                  </a:lnTo>
                  <a:lnTo>
                    <a:pt x="20188" y="26321"/>
                  </a:lnTo>
                  <a:lnTo>
                    <a:pt x="20754" y="26226"/>
                  </a:lnTo>
                  <a:lnTo>
                    <a:pt x="21415" y="26132"/>
                  </a:lnTo>
                  <a:lnTo>
                    <a:pt x="21981" y="26038"/>
                  </a:lnTo>
                  <a:lnTo>
                    <a:pt x="22641" y="25849"/>
                  </a:lnTo>
                  <a:lnTo>
                    <a:pt x="22641" y="25943"/>
                  </a:lnTo>
                  <a:lnTo>
                    <a:pt x="23113" y="25943"/>
                  </a:lnTo>
                  <a:lnTo>
                    <a:pt x="23679" y="25849"/>
                  </a:lnTo>
                  <a:lnTo>
                    <a:pt x="24151" y="25566"/>
                  </a:lnTo>
                  <a:lnTo>
                    <a:pt x="24811" y="25283"/>
                  </a:lnTo>
                  <a:lnTo>
                    <a:pt x="25943" y="24906"/>
                  </a:lnTo>
                  <a:lnTo>
                    <a:pt x="26603" y="24717"/>
                  </a:lnTo>
                  <a:lnTo>
                    <a:pt x="27358" y="24340"/>
                  </a:lnTo>
                  <a:lnTo>
                    <a:pt x="28113" y="23962"/>
                  </a:lnTo>
                  <a:lnTo>
                    <a:pt x="28867" y="23396"/>
                  </a:lnTo>
                  <a:lnTo>
                    <a:pt x="28867" y="23491"/>
                  </a:lnTo>
                  <a:lnTo>
                    <a:pt x="28773" y="23585"/>
                  </a:lnTo>
                  <a:lnTo>
                    <a:pt x="28679" y="23679"/>
                  </a:lnTo>
                  <a:lnTo>
                    <a:pt x="28490" y="23868"/>
                  </a:lnTo>
                  <a:lnTo>
                    <a:pt x="28396" y="23868"/>
                  </a:lnTo>
                  <a:lnTo>
                    <a:pt x="28490" y="23962"/>
                  </a:lnTo>
                  <a:lnTo>
                    <a:pt x="29056" y="23302"/>
                  </a:lnTo>
                  <a:lnTo>
                    <a:pt x="29433" y="23113"/>
                  </a:lnTo>
                  <a:lnTo>
                    <a:pt x="29528" y="23113"/>
                  </a:lnTo>
                  <a:lnTo>
                    <a:pt x="29528" y="23208"/>
                  </a:lnTo>
                  <a:lnTo>
                    <a:pt x="30094" y="22736"/>
                  </a:lnTo>
                  <a:lnTo>
                    <a:pt x="30377" y="22547"/>
                  </a:lnTo>
                  <a:lnTo>
                    <a:pt x="30660" y="22264"/>
                  </a:lnTo>
                  <a:lnTo>
                    <a:pt x="30754" y="22264"/>
                  </a:lnTo>
                  <a:lnTo>
                    <a:pt x="30754" y="22170"/>
                  </a:lnTo>
                  <a:lnTo>
                    <a:pt x="30754" y="21981"/>
                  </a:lnTo>
                  <a:lnTo>
                    <a:pt x="30754" y="21793"/>
                  </a:lnTo>
                  <a:lnTo>
                    <a:pt x="31132" y="21793"/>
                  </a:lnTo>
                  <a:lnTo>
                    <a:pt x="31226" y="21981"/>
                  </a:lnTo>
                  <a:lnTo>
                    <a:pt x="31415" y="21604"/>
                  </a:lnTo>
                  <a:lnTo>
                    <a:pt x="31509" y="21510"/>
                  </a:lnTo>
                  <a:lnTo>
                    <a:pt x="31603" y="21510"/>
                  </a:lnTo>
                  <a:lnTo>
                    <a:pt x="31698" y="21227"/>
                  </a:lnTo>
                  <a:lnTo>
                    <a:pt x="31886" y="21038"/>
                  </a:lnTo>
                  <a:lnTo>
                    <a:pt x="32264" y="20566"/>
                  </a:lnTo>
                  <a:lnTo>
                    <a:pt x="33207" y="20000"/>
                  </a:lnTo>
                  <a:lnTo>
                    <a:pt x="33018" y="20000"/>
                  </a:lnTo>
                  <a:lnTo>
                    <a:pt x="33396" y="19434"/>
                  </a:lnTo>
                  <a:lnTo>
                    <a:pt x="33584" y="18963"/>
                  </a:lnTo>
                  <a:lnTo>
                    <a:pt x="33679" y="18679"/>
                  </a:lnTo>
                  <a:lnTo>
                    <a:pt x="33962" y="18491"/>
                  </a:lnTo>
                  <a:lnTo>
                    <a:pt x="34150" y="18679"/>
                  </a:lnTo>
                  <a:lnTo>
                    <a:pt x="34339" y="18019"/>
                  </a:lnTo>
                  <a:lnTo>
                    <a:pt x="34433" y="18113"/>
                  </a:lnTo>
                  <a:lnTo>
                    <a:pt x="34528" y="18019"/>
                  </a:lnTo>
                  <a:lnTo>
                    <a:pt x="34622" y="17736"/>
                  </a:lnTo>
                  <a:lnTo>
                    <a:pt x="34716" y="17642"/>
                  </a:lnTo>
                  <a:lnTo>
                    <a:pt x="34905" y="17359"/>
                  </a:lnTo>
                  <a:lnTo>
                    <a:pt x="35282" y="16887"/>
                  </a:lnTo>
                  <a:lnTo>
                    <a:pt x="35282" y="16981"/>
                  </a:lnTo>
                  <a:lnTo>
                    <a:pt x="35282" y="17076"/>
                  </a:lnTo>
                  <a:lnTo>
                    <a:pt x="35282" y="17170"/>
                  </a:lnTo>
                  <a:lnTo>
                    <a:pt x="35377" y="17170"/>
                  </a:lnTo>
                  <a:lnTo>
                    <a:pt x="35565" y="16510"/>
                  </a:lnTo>
                  <a:lnTo>
                    <a:pt x="35754" y="16132"/>
                  </a:lnTo>
                  <a:lnTo>
                    <a:pt x="35943" y="15755"/>
                  </a:lnTo>
                  <a:lnTo>
                    <a:pt x="36226" y="15189"/>
                  </a:lnTo>
                  <a:lnTo>
                    <a:pt x="36698" y="14340"/>
                  </a:lnTo>
                  <a:lnTo>
                    <a:pt x="37075" y="13114"/>
                  </a:lnTo>
                  <a:lnTo>
                    <a:pt x="37358" y="12359"/>
                  </a:lnTo>
                  <a:lnTo>
                    <a:pt x="37452" y="12170"/>
                  </a:lnTo>
                  <a:lnTo>
                    <a:pt x="37641" y="11887"/>
                  </a:lnTo>
                  <a:lnTo>
                    <a:pt x="37641" y="11982"/>
                  </a:lnTo>
                  <a:lnTo>
                    <a:pt x="37641" y="12076"/>
                  </a:lnTo>
                  <a:lnTo>
                    <a:pt x="37735" y="11604"/>
                  </a:lnTo>
                  <a:lnTo>
                    <a:pt x="37547" y="11699"/>
                  </a:lnTo>
                  <a:lnTo>
                    <a:pt x="37452" y="11416"/>
                  </a:lnTo>
                  <a:lnTo>
                    <a:pt x="37547" y="11416"/>
                  </a:lnTo>
                  <a:lnTo>
                    <a:pt x="37641" y="11321"/>
                  </a:lnTo>
                  <a:lnTo>
                    <a:pt x="37735" y="11321"/>
                  </a:lnTo>
                  <a:lnTo>
                    <a:pt x="37735" y="11227"/>
                  </a:lnTo>
                  <a:lnTo>
                    <a:pt x="37641" y="10944"/>
                  </a:lnTo>
                  <a:lnTo>
                    <a:pt x="37735" y="10472"/>
                  </a:lnTo>
                  <a:lnTo>
                    <a:pt x="37924" y="10661"/>
                  </a:lnTo>
                  <a:lnTo>
                    <a:pt x="37830" y="10378"/>
                  </a:lnTo>
                  <a:lnTo>
                    <a:pt x="37924" y="10095"/>
                  </a:lnTo>
                  <a:lnTo>
                    <a:pt x="37924" y="10283"/>
                  </a:lnTo>
                  <a:lnTo>
                    <a:pt x="38018" y="10283"/>
                  </a:lnTo>
                  <a:lnTo>
                    <a:pt x="38207" y="9906"/>
                  </a:lnTo>
                  <a:lnTo>
                    <a:pt x="38301" y="9812"/>
                  </a:lnTo>
                  <a:lnTo>
                    <a:pt x="38113" y="9623"/>
                  </a:lnTo>
                  <a:lnTo>
                    <a:pt x="38113" y="9434"/>
                  </a:lnTo>
                  <a:lnTo>
                    <a:pt x="38113" y="9246"/>
                  </a:lnTo>
                  <a:lnTo>
                    <a:pt x="38018" y="8963"/>
                  </a:lnTo>
                  <a:lnTo>
                    <a:pt x="38207" y="9151"/>
                  </a:lnTo>
                  <a:lnTo>
                    <a:pt x="38301" y="9057"/>
                  </a:lnTo>
                  <a:lnTo>
                    <a:pt x="38490" y="8680"/>
                  </a:lnTo>
                  <a:lnTo>
                    <a:pt x="38679" y="8302"/>
                  </a:lnTo>
                  <a:lnTo>
                    <a:pt x="38490" y="8302"/>
                  </a:lnTo>
                  <a:lnTo>
                    <a:pt x="38490" y="8114"/>
                  </a:lnTo>
                  <a:lnTo>
                    <a:pt x="38490" y="7831"/>
                  </a:lnTo>
                  <a:lnTo>
                    <a:pt x="38584" y="7642"/>
                  </a:lnTo>
                  <a:lnTo>
                    <a:pt x="38584" y="7359"/>
                  </a:lnTo>
                  <a:lnTo>
                    <a:pt x="38396" y="6793"/>
                  </a:lnTo>
                  <a:lnTo>
                    <a:pt x="38207" y="6321"/>
                  </a:lnTo>
                  <a:lnTo>
                    <a:pt x="38301" y="6321"/>
                  </a:lnTo>
                  <a:lnTo>
                    <a:pt x="38396" y="6416"/>
                  </a:lnTo>
                  <a:lnTo>
                    <a:pt x="38396" y="6133"/>
                  </a:lnTo>
                  <a:lnTo>
                    <a:pt x="38490" y="5850"/>
                  </a:lnTo>
                  <a:lnTo>
                    <a:pt x="38490" y="5567"/>
                  </a:lnTo>
                  <a:lnTo>
                    <a:pt x="38584" y="5567"/>
                  </a:lnTo>
                  <a:lnTo>
                    <a:pt x="38679" y="5661"/>
                  </a:lnTo>
                  <a:lnTo>
                    <a:pt x="38490" y="5189"/>
                  </a:lnTo>
                  <a:lnTo>
                    <a:pt x="38679" y="5284"/>
                  </a:lnTo>
                  <a:lnTo>
                    <a:pt x="38584" y="5001"/>
                  </a:lnTo>
                  <a:lnTo>
                    <a:pt x="38490" y="5095"/>
                  </a:lnTo>
                  <a:lnTo>
                    <a:pt x="38396" y="5095"/>
                  </a:lnTo>
                  <a:lnTo>
                    <a:pt x="38396" y="5001"/>
                  </a:lnTo>
                  <a:lnTo>
                    <a:pt x="38301" y="5095"/>
                  </a:lnTo>
                  <a:lnTo>
                    <a:pt x="38207" y="5189"/>
                  </a:lnTo>
                  <a:lnTo>
                    <a:pt x="38301" y="5378"/>
                  </a:lnTo>
                  <a:lnTo>
                    <a:pt x="38396" y="5755"/>
                  </a:lnTo>
                  <a:lnTo>
                    <a:pt x="38396" y="5755"/>
                  </a:lnTo>
                  <a:lnTo>
                    <a:pt x="38207" y="5661"/>
                  </a:lnTo>
                  <a:lnTo>
                    <a:pt x="38396" y="5944"/>
                  </a:lnTo>
                  <a:lnTo>
                    <a:pt x="38207" y="6038"/>
                  </a:lnTo>
                  <a:lnTo>
                    <a:pt x="38113" y="5944"/>
                  </a:lnTo>
                  <a:lnTo>
                    <a:pt x="38113" y="6038"/>
                  </a:lnTo>
                  <a:lnTo>
                    <a:pt x="38113" y="6133"/>
                  </a:lnTo>
                  <a:lnTo>
                    <a:pt x="38113" y="6416"/>
                  </a:lnTo>
                  <a:lnTo>
                    <a:pt x="38018" y="6416"/>
                  </a:lnTo>
                  <a:lnTo>
                    <a:pt x="38018" y="6887"/>
                  </a:lnTo>
                  <a:lnTo>
                    <a:pt x="38018" y="7076"/>
                  </a:lnTo>
                  <a:lnTo>
                    <a:pt x="38113" y="7170"/>
                  </a:lnTo>
                  <a:lnTo>
                    <a:pt x="38207" y="7170"/>
                  </a:lnTo>
                  <a:lnTo>
                    <a:pt x="38301" y="7359"/>
                  </a:lnTo>
                  <a:lnTo>
                    <a:pt x="37830" y="7548"/>
                  </a:lnTo>
                  <a:lnTo>
                    <a:pt x="38018" y="7642"/>
                  </a:lnTo>
                  <a:lnTo>
                    <a:pt x="38113" y="8019"/>
                  </a:lnTo>
                  <a:lnTo>
                    <a:pt x="38113" y="8302"/>
                  </a:lnTo>
                  <a:lnTo>
                    <a:pt x="38018" y="8397"/>
                  </a:lnTo>
                  <a:lnTo>
                    <a:pt x="37830" y="8397"/>
                  </a:lnTo>
                  <a:lnTo>
                    <a:pt x="37924" y="8585"/>
                  </a:lnTo>
                  <a:lnTo>
                    <a:pt x="38018" y="8774"/>
                  </a:lnTo>
                  <a:lnTo>
                    <a:pt x="37924" y="8963"/>
                  </a:lnTo>
                  <a:lnTo>
                    <a:pt x="37830" y="8774"/>
                  </a:lnTo>
                  <a:lnTo>
                    <a:pt x="37641" y="8868"/>
                  </a:lnTo>
                  <a:lnTo>
                    <a:pt x="37735" y="8963"/>
                  </a:lnTo>
                  <a:lnTo>
                    <a:pt x="37735" y="9246"/>
                  </a:lnTo>
                  <a:lnTo>
                    <a:pt x="37641" y="9812"/>
                  </a:lnTo>
                  <a:lnTo>
                    <a:pt x="37358" y="10378"/>
                  </a:lnTo>
                  <a:lnTo>
                    <a:pt x="37169" y="10755"/>
                  </a:lnTo>
                  <a:lnTo>
                    <a:pt x="37358" y="11038"/>
                  </a:lnTo>
                  <a:lnTo>
                    <a:pt x="37264" y="11321"/>
                  </a:lnTo>
                  <a:lnTo>
                    <a:pt x="37075" y="11227"/>
                  </a:lnTo>
                  <a:lnTo>
                    <a:pt x="37075" y="11321"/>
                  </a:lnTo>
                  <a:lnTo>
                    <a:pt x="37075" y="11604"/>
                  </a:lnTo>
                  <a:lnTo>
                    <a:pt x="36981" y="11510"/>
                  </a:lnTo>
                  <a:lnTo>
                    <a:pt x="36886" y="11887"/>
                  </a:lnTo>
                  <a:lnTo>
                    <a:pt x="36792" y="12265"/>
                  </a:lnTo>
                  <a:lnTo>
                    <a:pt x="36886" y="12359"/>
                  </a:lnTo>
                  <a:lnTo>
                    <a:pt x="37169" y="12359"/>
                  </a:lnTo>
                  <a:lnTo>
                    <a:pt x="37264" y="12548"/>
                  </a:lnTo>
                  <a:lnTo>
                    <a:pt x="37075" y="12453"/>
                  </a:lnTo>
                  <a:lnTo>
                    <a:pt x="36981" y="12548"/>
                  </a:lnTo>
                  <a:lnTo>
                    <a:pt x="36886" y="12359"/>
                  </a:lnTo>
                  <a:lnTo>
                    <a:pt x="36981" y="12642"/>
                  </a:lnTo>
                  <a:lnTo>
                    <a:pt x="36981" y="12642"/>
                  </a:lnTo>
                  <a:lnTo>
                    <a:pt x="36886" y="12548"/>
                  </a:lnTo>
                  <a:lnTo>
                    <a:pt x="36792" y="12453"/>
                  </a:lnTo>
                  <a:lnTo>
                    <a:pt x="36414" y="13114"/>
                  </a:lnTo>
                  <a:lnTo>
                    <a:pt x="36320" y="13491"/>
                  </a:lnTo>
                  <a:lnTo>
                    <a:pt x="36320" y="13868"/>
                  </a:lnTo>
                  <a:lnTo>
                    <a:pt x="35754" y="15095"/>
                  </a:lnTo>
                  <a:lnTo>
                    <a:pt x="35377" y="15755"/>
                  </a:lnTo>
                  <a:lnTo>
                    <a:pt x="34999" y="16227"/>
                  </a:lnTo>
                  <a:lnTo>
                    <a:pt x="34999" y="16038"/>
                  </a:lnTo>
                  <a:lnTo>
                    <a:pt x="34716" y="16321"/>
                  </a:lnTo>
                  <a:lnTo>
                    <a:pt x="34528" y="16698"/>
                  </a:lnTo>
                  <a:lnTo>
                    <a:pt x="34528" y="16698"/>
                  </a:lnTo>
                  <a:lnTo>
                    <a:pt x="34716" y="16604"/>
                  </a:lnTo>
                  <a:lnTo>
                    <a:pt x="34150" y="17170"/>
                  </a:lnTo>
                  <a:lnTo>
                    <a:pt x="33584" y="17736"/>
                  </a:lnTo>
                  <a:lnTo>
                    <a:pt x="33679" y="17830"/>
                  </a:lnTo>
                  <a:lnTo>
                    <a:pt x="33773" y="17736"/>
                  </a:lnTo>
                  <a:lnTo>
                    <a:pt x="33867" y="17736"/>
                  </a:lnTo>
                  <a:lnTo>
                    <a:pt x="33867" y="17830"/>
                  </a:lnTo>
                  <a:lnTo>
                    <a:pt x="33679" y="17925"/>
                  </a:lnTo>
                  <a:lnTo>
                    <a:pt x="33490" y="18019"/>
                  </a:lnTo>
                  <a:lnTo>
                    <a:pt x="33396" y="18113"/>
                  </a:lnTo>
                  <a:lnTo>
                    <a:pt x="33207" y="18208"/>
                  </a:lnTo>
                  <a:lnTo>
                    <a:pt x="33113" y="18585"/>
                  </a:lnTo>
                  <a:lnTo>
                    <a:pt x="33207" y="18679"/>
                  </a:lnTo>
                  <a:lnTo>
                    <a:pt x="33207" y="18774"/>
                  </a:lnTo>
                  <a:lnTo>
                    <a:pt x="33018" y="18963"/>
                  </a:lnTo>
                  <a:lnTo>
                    <a:pt x="32924" y="18963"/>
                  </a:lnTo>
                  <a:lnTo>
                    <a:pt x="32924" y="18868"/>
                  </a:lnTo>
                  <a:lnTo>
                    <a:pt x="32924" y="18679"/>
                  </a:lnTo>
                  <a:lnTo>
                    <a:pt x="32735" y="18868"/>
                  </a:lnTo>
                  <a:lnTo>
                    <a:pt x="32641" y="18963"/>
                  </a:lnTo>
                  <a:lnTo>
                    <a:pt x="32547" y="18963"/>
                  </a:lnTo>
                  <a:lnTo>
                    <a:pt x="32547" y="19057"/>
                  </a:lnTo>
                  <a:lnTo>
                    <a:pt x="32735" y="18963"/>
                  </a:lnTo>
                  <a:lnTo>
                    <a:pt x="32735" y="18963"/>
                  </a:lnTo>
                  <a:lnTo>
                    <a:pt x="32075" y="19717"/>
                  </a:lnTo>
                  <a:lnTo>
                    <a:pt x="31698" y="20000"/>
                  </a:lnTo>
                  <a:lnTo>
                    <a:pt x="31603" y="20000"/>
                  </a:lnTo>
                  <a:lnTo>
                    <a:pt x="31603" y="19906"/>
                  </a:lnTo>
                  <a:lnTo>
                    <a:pt x="31320" y="20095"/>
                  </a:lnTo>
                  <a:lnTo>
                    <a:pt x="31037" y="20283"/>
                  </a:lnTo>
                  <a:lnTo>
                    <a:pt x="31132" y="20095"/>
                  </a:lnTo>
                  <a:lnTo>
                    <a:pt x="30943" y="20283"/>
                  </a:lnTo>
                  <a:lnTo>
                    <a:pt x="31132" y="20378"/>
                  </a:lnTo>
                  <a:lnTo>
                    <a:pt x="31037" y="20661"/>
                  </a:lnTo>
                  <a:lnTo>
                    <a:pt x="30849" y="20849"/>
                  </a:lnTo>
                  <a:lnTo>
                    <a:pt x="30754" y="20944"/>
                  </a:lnTo>
                  <a:lnTo>
                    <a:pt x="30660" y="20849"/>
                  </a:lnTo>
                  <a:lnTo>
                    <a:pt x="30849" y="20755"/>
                  </a:lnTo>
                  <a:lnTo>
                    <a:pt x="30754" y="20755"/>
                  </a:lnTo>
                  <a:lnTo>
                    <a:pt x="30754" y="20661"/>
                  </a:lnTo>
                  <a:lnTo>
                    <a:pt x="30754" y="20566"/>
                  </a:lnTo>
                  <a:lnTo>
                    <a:pt x="30660" y="20661"/>
                  </a:lnTo>
                  <a:lnTo>
                    <a:pt x="30471" y="20849"/>
                  </a:lnTo>
                  <a:lnTo>
                    <a:pt x="30094" y="21038"/>
                  </a:lnTo>
                  <a:lnTo>
                    <a:pt x="30188" y="21038"/>
                  </a:lnTo>
                  <a:lnTo>
                    <a:pt x="30188" y="21227"/>
                  </a:lnTo>
                  <a:lnTo>
                    <a:pt x="29905" y="21604"/>
                  </a:lnTo>
                  <a:lnTo>
                    <a:pt x="30188" y="21415"/>
                  </a:lnTo>
                  <a:lnTo>
                    <a:pt x="29905" y="21793"/>
                  </a:lnTo>
                  <a:lnTo>
                    <a:pt x="29905" y="21698"/>
                  </a:lnTo>
                  <a:lnTo>
                    <a:pt x="29811" y="21793"/>
                  </a:lnTo>
                  <a:lnTo>
                    <a:pt x="29716" y="21887"/>
                  </a:lnTo>
                  <a:lnTo>
                    <a:pt x="29339" y="21981"/>
                  </a:lnTo>
                  <a:lnTo>
                    <a:pt x="28867" y="21981"/>
                  </a:lnTo>
                  <a:lnTo>
                    <a:pt x="28773" y="22076"/>
                  </a:lnTo>
                  <a:lnTo>
                    <a:pt x="28584" y="22170"/>
                  </a:lnTo>
                  <a:lnTo>
                    <a:pt x="28679" y="22264"/>
                  </a:lnTo>
                  <a:lnTo>
                    <a:pt x="28679" y="22453"/>
                  </a:lnTo>
                  <a:lnTo>
                    <a:pt x="28962" y="22076"/>
                  </a:lnTo>
                  <a:lnTo>
                    <a:pt x="28867" y="22453"/>
                  </a:lnTo>
                  <a:lnTo>
                    <a:pt x="29150" y="22264"/>
                  </a:lnTo>
                  <a:lnTo>
                    <a:pt x="29150" y="22359"/>
                  </a:lnTo>
                  <a:lnTo>
                    <a:pt x="28679" y="22642"/>
                  </a:lnTo>
                  <a:lnTo>
                    <a:pt x="28490" y="22547"/>
                  </a:lnTo>
                  <a:lnTo>
                    <a:pt x="28396" y="22453"/>
                  </a:lnTo>
                  <a:lnTo>
                    <a:pt x="28301" y="22453"/>
                  </a:lnTo>
                  <a:lnTo>
                    <a:pt x="28207" y="22547"/>
                  </a:lnTo>
                  <a:lnTo>
                    <a:pt x="27924" y="22736"/>
                  </a:lnTo>
                  <a:lnTo>
                    <a:pt x="27641" y="22925"/>
                  </a:lnTo>
                  <a:lnTo>
                    <a:pt x="27735" y="22925"/>
                  </a:lnTo>
                  <a:lnTo>
                    <a:pt x="26886" y="23491"/>
                  </a:lnTo>
                  <a:lnTo>
                    <a:pt x="26132" y="23962"/>
                  </a:lnTo>
                  <a:lnTo>
                    <a:pt x="26132" y="23774"/>
                  </a:lnTo>
                  <a:lnTo>
                    <a:pt x="26226" y="23585"/>
                  </a:lnTo>
                  <a:lnTo>
                    <a:pt x="25754" y="23868"/>
                  </a:lnTo>
                  <a:lnTo>
                    <a:pt x="25471" y="24151"/>
                  </a:lnTo>
                  <a:lnTo>
                    <a:pt x="25377" y="24245"/>
                  </a:lnTo>
                  <a:lnTo>
                    <a:pt x="25471" y="24340"/>
                  </a:lnTo>
                  <a:lnTo>
                    <a:pt x="25188" y="24245"/>
                  </a:lnTo>
                  <a:lnTo>
                    <a:pt x="24905" y="24245"/>
                  </a:lnTo>
                  <a:lnTo>
                    <a:pt x="24434" y="24340"/>
                  </a:lnTo>
                  <a:lnTo>
                    <a:pt x="23585" y="24811"/>
                  </a:lnTo>
                  <a:lnTo>
                    <a:pt x="23207" y="24906"/>
                  </a:lnTo>
                  <a:lnTo>
                    <a:pt x="22924" y="25000"/>
                  </a:lnTo>
                  <a:lnTo>
                    <a:pt x="22830" y="24906"/>
                  </a:lnTo>
                  <a:lnTo>
                    <a:pt x="22924" y="24811"/>
                  </a:lnTo>
                  <a:lnTo>
                    <a:pt x="22830" y="24717"/>
                  </a:lnTo>
                  <a:lnTo>
                    <a:pt x="21886" y="24717"/>
                  </a:lnTo>
                  <a:lnTo>
                    <a:pt x="21509" y="24906"/>
                  </a:lnTo>
                  <a:lnTo>
                    <a:pt x="21037" y="25189"/>
                  </a:lnTo>
                  <a:lnTo>
                    <a:pt x="20660" y="25283"/>
                  </a:lnTo>
                  <a:lnTo>
                    <a:pt x="20754" y="25189"/>
                  </a:lnTo>
                  <a:lnTo>
                    <a:pt x="20754" y="25094"/>
                  </a:lnTo>
                  <a:lnTo>
                    <a:pt x="20471" y="25283"/>
                  </a:lnTo>
                  <a:lnTo>
                    <a:pt x="20377" y="25377"/>
                  </a:lnTo>
                  <a:lnTo>
                    <a:pt x="20188" y="25094"/>
                  </a:lnTo>
                  <a:lnTo>
                    <a:pt x="20471" y="25094"/>
                  </a:lnTo>
                  <a:lnTo>
                    <a:pt x="20094" y="25000"/>
                  </a:lnTo>
                  <a:lnTo>
                    <a:pt x="19339" y="25094"/>
                  </a:lnTo>
                  <a:lnTo>
                    <a:pt x="18019" y="25377"/>
                  </a:lnTo>
                  <a:lnTo>
                    <a:pt x="18019" y="25377"/>
                  </a:lnTo>
                  <a:lnTo>
                    <a:pt x="18679" y="25000"/>
                  </a:lnTo>
                  <a:lnTo>
                    <a:pt x="18396" y="25000"/>
                  </a:lnTo>
                  <a:lnTo>
                    <a:pt x="18113" y="25094"/>
                  </a:lnTo>
                  <a:lnTo>
                    <a:pt x="17830" y="25094"/>
                  </a:lnTo>
                  <a:lnTo>
                    <a:pt x="17075" y="25000"/>
                  </a:lnTo>
                  <a:lnTo>
                    <a:pt x="15943" y="24717"/>
                  </a:lnTo>
                  <a:lnTo>
                    <a:pt x="15094" y="24623"/>
                  </a:lnTo>
                  <a:lnTo>
                    <a:pt x="14811" y="24528"/>
                  </a:lnTo>
                  <a:lnTo>
                    <a:pt x="14764" y="24481"/>
                  </a:lnTo>
                  <a:lnTo>
                    <a:pt x="14764" y="24481"/>
                  </a:lnTo>
                  <a:lnTo>
                    <a:pt x="14717" y="24528"/>
                  </a:lnTo>
                  <a:lnTo>
                    <a:pt x="14339" y="24340"/>
                  </a:lnTo>
                  <a:lnTo>
                    <a:pt x="13868" y="24057"/>
                  </a:lnTo>
                  <a:lnTo>
                    <a:pt x="13868" y="24057"/>
                  </a:lnTo>
                  <a:lnTo>
                    <a:pt x="14056" y="24245"/>
                  </a:lnTo>
                  <a:lnTo>
                    <a:pt x="13868" y="24245"/>
                  </a:lnTo>
                  <a:lnTo>
                    <a:pt x="13679" y="24151"/>
                  </a:lnTo>
                  <a:lnTo>
                    <a:pt x="13585" y="23962"/>
                  </a:lnTo>
                  <a:lnTo>
                    <a:pt x="13396" y="23962"/>
                  </a:lnTo>
                  <a:lnTo>
                    <a:pt x="13490" y="23868"/>
                  </a:lnTo>
                  <a:lnTo>
                    <a:pt x="12924" y="23868"/>
                  </a:lnTo>
                  <a:lnTo>
                    <a:pt x="12170" y="23679"/>
                  </a:lnTo>
                  <a:lnTo>
                    <a:pt x="11509" y="23491"/>
                  </a:lnTo>
                  <a:lnTo>
                    <a:pt x="11226" y="23302"/>
                  </a:lnTo>
                  <a:lnTo>
                    <a:pt x="11132" y="23113"/>
                  </a:lnTo>
                  <a:lnTo>
                    <a:pt x="10755" y="23113"/>
                  </a:lnTo>
                  <a:lnTo>
                    <a:pt x="10472" y="22925"/>
                  </a:lnTo>
                  <a:lnTo>
                    <a:pt x="10566" y="22925"/>
                  </a:lnTo>
                  <a:lnTo>
                    <a:pt x="10094" y="22736"/>
                  </a:lnTo>
                  <a:lnTo>
                    <a:pt x="9717" y="22642"/>
                  </a:lnTo>
                  <a:lnTo>
                    <a:pt x="9339" y="22642"/>
                  </a:lnTo>
                  <a:lnTo>
                    <a:pt x="9339" y="22453"/>
                  </a:lnTo>
                  <a:lnTo>
                    <a:pt x="9339" y="22264"/>
                  </a:lnTo>
                  <a:lnTo>
                    <a:pt x="9056" y="21981"/>
                  </a:lnTo>
                  <a:lnTo>
                    <a:pt x="7924" y="21321"/>
                  </a:lnTo>
                  <a:lnTo>
                    <a:pt x="7453" y="21038"/>
                  </a:lnTo>
                  <a:lnTo>
                    <a:pt x="6887" y="20566"/>
                  </a:lnTo>
                  <a:lnTo>
                    <a:pt x="6132" y="19906"/>
                  </a:lnTo>
                  <a:lnTo>
                    <a:pt x="5755" y="19717"/>
                  </a:lnTo>
                  <a:lnTo>
                    <a:pt x="5660" y="19623"/>
                  </a:lnTo>
                  <a:lnTo>
                    <a:pt x="5472" y="19623"/>
                  </a:lnTo>
                  <a:lnTo>
                    <a:pt x="5283" y="19246"/>
                  </a:lnTo>
                  <a:lnTo>
                    <a:pt x="4906" y="18774"/>
                  </a:lnTo>
                  <a:lnTo>
                    <a:pt x="4528" y="18302"/>
                  </a:lnTo>
                  <a:lnTo>
                    <a:pt x="4151" y="18019"/>
                  </a:lnTo>
                  <a:lnTo>
                    <a:pt x="4151" y="17736"/>
                  </a:lnTo>
                  <a:lnTo>
                    <a:pt x="4057" y="17547"/>
                  </a:lnTo>
                  <a:lnTo>
                    <a:pt x="3679" y="17076"/>
                  </a:lnTo>
                  <a:lnTo>
                    <a:pt x="3868" y="17076"/>
                  </a:lnTo>
                  <a:lnTo>
                    <a:pt x="3113" y="16887"/>
                  </a:lnTo>
                  <a:lnTo>
                    <a:pt x="3207" y="16604"/>
                  </a:lnTo>
                  <a:lnTo>
                    <a:pt x="3113" y="16227"/>
                  </a:lnTo>
                  <a:lnTo>
                    <a:pt x="2924" y="15849"/>
                  </a:lnTo>
                  <a:lnTo>
                    <a:pt x="2641" y="15661"/>
                  </a:lnTo>
                  <a:lnTo>
                    <a:pt x="2736" y="15566"/>
                  </a:lnTo>
                  <a:lnTo>
                    <a:pt x="2641" y="15472"/>
                  </a:lnTo>
                  <a:lnTo>
                    <a:pt x="2453" y="15095"/>
                  </a:lnTo>
                  <a:lnTo>
                    <a:pt x="1981" y="14529"/>
                  </a:lnTo>
                  <a:lnTo>
                    <a:pt x="2170" y="14434"/>
                  </a:lnTo>
                  <a:lnTo>
                    <a:pt x="1981" y="14340"/>
                  </a:lnTo>
                  <a:lnTo>
                    <a:pt x="1887" y="14246"/>
                  </a:lnTo>
                  <a:lnTo>
                    <a:pt x="1792" y="14151"/>
                  </a:lnTo>
                  <a:lnTo>
                    <a:pt x="1604" y="13680"/>
                  </a:lnTo>
                  <a:lnTo>
                    <a:pt x="1698" y="13774"/>
                  </a:lnTo>
                  <a:lnTo>
                    <a:pt x="1698" y="13774"/>
                  </a:lnTo>
                  <a:lnTo>
                    <a:pt x="1509" y="13302"/>
                  </a:lnTo>
                  <a:lnTo>
                    <a:pt x="1321" y="12831"/>
                  </a:lnTo>
                  <a:lnTo>
                    <a:pt x="1226" y="12453"/>
                  </a:lnTo>
                  <a:lnTo>
                    <a:pt x="1226" y="12170"/>
                  </a:lnTo>
                  <a:lnTo>
                    <a:pt x="1321" y="11982"/>
                  </a:lnTo>
                  <a:lnTo>
                    <a:pt x="1415" y="12453"/>
                  </a:lnTo>
                  <a:lnTo>
                    <a:pt x="1509" y="12359"/>
                  </a:lnTo>
                  <a:lnTo>
                    <a:pt x="1792" y="12359"/>
                  </a:lnTo>
                  <a:lnTo>
                    <a:pt x="1604" y="12170"/>
                  </a:lnTo>
                  <a:lnTo>
                    <a:pt x="1604" y="11887"/>
                  </a:lnTo>
                  <a:lnTo>
                    <a:pt x="1509" y="11227"/>
                  </a:lnTo>
                  <a:lnTo>
                    <a:pt x="1415" y="11132"/>
                  </a:lnTo>
                  <a:lnTo>
                    <a:pt x="1415" y="10944"/>
                  </a:lnTo>
                  <a:lnTo>
                    <a:pt x="1321" y="10849"/>
                  </a:lnTo>
                  <a:lnTo>
                    <a:pt x="1226" y="10849"/>
                  </a:lnTo>
                  <a:lnTo>
                    <a:pt x="1226" y="11038"/>
                  </a:lnTo>
                  <a:lnTo>
                    <a:pt x="1321" y="11321"/>
                  </a:lnTo>
                  <a:lnTo>
                    <a:pt x="1132" y="11227"/>
                  </a:lnTo>
                  <a:lnTo>
                    <a:pt x="1132" y="11132"/>
                  </a:lnTo>
                  <a:lnTo>
                    <a:pt x="1132" y="11038"/>
                  </a:lnTo>
                  <a:lnTo>
                    <a:pt x="943" y="10849"/>
                  </a:lnTo>
                  <a:lnTo>
                    <a:pt x="1038" y="10661"/>
                  </a:lnTo>
                  <a:lnTo>
                    <a:pt x="1132" y="10378"/>
                  </a:lnTo>
                  <a:lnTo>
                    <a:pt x="1226" y="9812"/>
                  </a:lnTo>
                  <a:lnTo>
                    <a:pt x="1132" y="9340"/>
                  </a:lnTo>
                  <a:lnTo>
                    <a:pt x="1132" y="9151"/>
                  </a:lnTo>
                  <a:lnTo>
                    <a:pt x="1226" y="9057"/>
                  </a:lnTo>
                  <a:lnTo>
                    <a:pt x="1226" y="8491"/>
                  </a:lnTo>
                  <a:lnTo>
                    <a:pt x="1321" y="7831"/>
                  </a:lnTo>
                  <a:lnTo>
                    <a:pt x="1604" y="6416"/>
                  </a:lnTo>
                  <a:lnTo>
                    <a:pt x="1981" y="4906"/>
                  </a:lnTo>
                  <a:lnTo>
                    <a:pt x="2453" y="3302"/>
                  </a:lnTo>
                  <a:lnTo>
                    <a:pt x="2736" y="2359"/>
                  </a:lnTo>
                  <a:lnTo>
                    <a:pt x="2924" y="1887"/>
                  </a:lnTo>
                  <a:lnTo>
                    <a:pt x="3019" y="1416"/>
                  </a:lnTo>
                  <a:lnTo>
                    <a:pt x="3302" y="1133"/>
                  </a:lnTo>
                  <a:lnTo>
                    <a:pt x="3491" y="755"/>
                  </a:lnTo>
                  <a:lnTo>
                    <a:pt x="3585" y="567"/>
                  </a:lnTo>
                  <a:lnTo>
                    <a:pt x="3585" y="472"/>
                  </a:lnTo>
                  <a:lnTo>
                    <a:pt x="3491" y="378"/>
                  </a:lnTo>
                  <a:lnTo>
                    <a:pt x="3302" y="284"/>
                  </a:lnTo>
                  <a:lnTo>
                    <a:pt x="3207" y="95"/>
                  </a:lnTo>
                  <a:lnTo>
                    <a:pt x="311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11"/>
            <p:cNvSpPr/>
            <p:nvPr/>
          </p:nvSpPr>
          <p:spPr>
            <a:xfrm>
              <a:off x="1091875" y="1951850"/>
              <a:ext cx="188700" cy="136800"/>
            </a:xfrm>
            <a:custGeom>
              <a:avLst/>
              <a:gdLst/>
              <a:ahLst/>
              <a:cxnLst/>
              <a:rect l="l" t="t" r="r" b="b"/>
              <a:pathLst>
                <a:path w="7548" h="5472" extrusionOk="0">
                  <a:moveTo>
                    <a:pt x="5000" y="0"/>
                  </a:moveTo>
                  <a:lnTo>
                    <a:pt x="4812" y="95"/>
                  </a:lnTo>
                  <a:lnTo>
                    <a:pt x="4717" y="95"/>
                  </a:lnTo>
                  <a:lnTo>
                    <a:pt x="4340" y="472"/>
                  </a:lnTo>
                  <a:lnTo>
                    <a:pt x="4057" y="566"/>
                  </a:lnTo>
                  <a:lnTo>
                    <a:pt x="3774" y="566"/>
                  </a:lnTo>
                  <a:lnTo>
                    <a:pt x="3397" y="378"/>
                  </a:lnTo>
                  <a:lnTo>
                    <a:pt x="3208" y="944"/>
                  </a:lnTo>
                  <a:lnTo>
                    <a:pt x="2548" y="1887"/>
                  </a:lnTo>
                  <a:lnTo>
                    <a:pt x="2170" y="2359"/>
                  </a:lnTo>
                  <a:lnTo>
                    <a:pt x="1793" y="2736"/>
                  </a:lnTo>
                  <a:lnTo>
                    <a:pt x="1415" y="2925"/>
                  </a:lnTo>
                  <a:lnTo>
                    <a:pt x="1321" y="2925"/>
                  </a:lnTo>
                  <a:lnTo>
                    <a:pt x="1227" y="2831"/>
                  </a:lnTo>
                  <a:lnTo>
                    <a:pt x="1321" y="3114"/>
                  </a:lnTo>
                  <a:lnTo>
                    <a:pt x="1132" y="3114"/>
                  </a:lnTo>
                  <a:lnTo>
                    <a:pt x="1227" y="3302"/>
                  </a:lnTo>
                  <a:lnTo>
                    <a:pt x="1227" y="3208"/>
                  </a:lnTo>
                  <a:lnTo>
                    <a:pt x="1321" y="3302"/>
                  </a:lnTo>
                  <a:lnTo>
                    <a:pt x="1510" y="3491"/>
                  </a:lnTo>
                  <a:lnTo>
                    <a:pt x="1321" y="3397"/>
                  </a:lnTo>
                  <a:lnTo>
                    <a:pt x="1132" y="3491"/>
                  </a:lnTo>
                  <a:lnTo>
                    <a:pt x="755" y="3963"/>
                  </a:lnTo>
                  <a:lnTo>
                    <a:pt x="472" y="4529"/>
                  </a:lnTo>
                  <a:lnTo>
                    <a:pt x="283" y="4623"/>
                  </a:lnTo>
                  <a:lnTo>
                    <a:pt x="0" y="4623"/>
                  </a:lnTo>
                  <a:lnTo>
                    <a:pt x="378" y="5095"/>
                  </a:lnTo>
                  <a:lnTo>
                    <a:pt x="944" y="5472"/>
                  </a:lnTo>
                  <a:lnTo>
                    <a:pt x="849" y="5378"/>
                  </a:lnTo>
                  <a:lnTo>
                    <a:pt x="944" y="5283"/>
                  </a:lnTo>
                  <a:lnTo>
                    <a:pt x="1132" y="5189"/>
                  </a:lnTo>
                  <a:lnTo>
                    <a:pt x="1321" y="5000"/>
                  </a:lnTo>
                  <a:lnTo>
                    <a:pt x="1321" y="4812"/>
                  </a:lnTo>
                  <a:lnTo>
                    <a:pt x="1227" y="4623"/>
                  </a:lnTo>
                  <a:lnTo>
                    <a:pt x="1227" y="4623"/>
                  </a:lnTo>
                  <a:lnTo>
                    <a:pt x="1510" y="4812"/>
                  </a:lnTo>
                  <a:lnTo>
                    <a:pt x="1415" y="4717"/>
                  </a:lnTo>
                  <a:lnTo>
                    <a:pt x="1415" y="4717"/>
                  </a:lnTo>
                  <a:lnTo>
                    <a:pt x="1604" y="4812"/>
                  </a:lnTo>
                  <a:lnTo>
                    <a:pt x="1698" y="4906"/>
                  </a:lnTo>
                  <a:lnTo>
                    <a:pt x="1604" y="4717"/>
                  </a:lnTo>
                  <a:lnTo>
                    <a:pt x="1415" y="4151"/>
                  </a:lnTo>
                  <a:lnTo>
                    <a:pt x="1510" y="4340"/>
                  </a:lnTo>
                  <a:lnTo>
                    <a:pt x="1887" y="4529"/>
                  </a:lnTo>
                  <a:lnTo>
                    <a:pt x="4812" y="1321"/>
                  </a:lnTo>
                  <a:lnTo>
                    <a:pt x="4812" y="1415"/>
                  </a:lnTo>
                  <a:lnTo>
                    <a:pt x="4812" y="1510"/>
                  </a:lnTo>
                  <a:lnTo>
                    <a:pt x="5095" y="1510"/>
                  </a:lnTo>
                  <a:lnTo>
                    <a:pt x="5000" y="1604"/>
                  </a:lnTo>
                  <a:lnTo>
                    <a:pt x="5000" y="1698"/>
                  </a:lnTo>
                  <a:lnTo>
                    <a:pt x="5189" y="1981"/>
                  </a:lnTo>
                  <a:lnTo>
                    <a:pt x="5472" y="2264"/>
                  </a:lnTo>
                  <a:lnTo>
                    <a:pt x="5661" y="2264"/>
                  </a:lnTo>
                  <a:lnTo>
                    <a:pt x="5944" y="2170"/>
                  </a:lnTo>
                  <a:lnTo>
                    <a:pt x="5661" y="2359"/>
                  </a:lnTo>
                  <a:lnTo>
                    <a:pt x="5566" y="2453"/>
                  </a:lnTo>
                  <a:lnTo>
                    <a:pt x="5566" y="2642"/>
                  </a:lnTo>
                  <a:lnTo>
                    <a:pt x="5661" y="2736"/>
                  </a:lnTo>
                  <a:lnTo>
                    <a:pt x="5944" y="2831"/>
                  </a:lnTo>
                  <a:lnTo>
                    <a:pt x="6132" y="2831"/>
                  </a:lnTo>
                  <a:lnTo>
                    <a:pt x="6227" y="3114"/>
                  </a:lnTo>
                  <a:lnTo>
                    <a:pt x="6415" y="3585"/>
                  </a:lnTo>
                  <a:lnTo>
                    <a:pt x="6698" y="4057"/>
                  </a:lnTo>
                  <a:lnTo>
                    <a:pt x="6887" y="4151"/>
                  </a:lnTo>
                  <a:lnTo>
                    <a:pt x="7076" y="4151"/>
                  </a:lnTo>
                  <a:lnTo>
                    <a:pt x="6887" y="4340"/>
                  </a:lnTo>
                  <a:lnTo>
                    <a:pt x="6793" y="4434"/>
                  </a:lnTo>
                  <a:lnTo>
                    <a:pt x="6887" y="4529"/>
                  </a:lnTo>
                  <a:lnTo>
                    <a:pt x="7076" y="4717"/>
                  </a:lnTo>
                  <a:lnTo>
                    <a:pt x="7453" y="4812"/>
                  </a:lnTo>
                  <a:lnTo>
                    <a:pt x="7264" y="5000"/>
                  </a:lnTo>
                  <a:lnTo>
                    <a:pt x="7076" y="5095"/>
                  </a:lnTo>
                  <a:lnTo>
                    <a:pt x="7359" y="5095"/>
                  </a:lnTo>
                  <a:lnTo>
                    <a:pt x="7547" y="4717"/>
                  </a:lnTo>
                  <a:lnTo>
                    <a:pt x="7453" y="4623"/>
                  </a:lnTo>
                  <a:lnTo>
                    <a:pt x="7264" y="4717"/>
                  </a:lnTo>
                  <a:lnTo>
                    <a:pt x="7453" y="4434"/>
                  </a:lnTo>
                  <a:lnTo>
                    <a:pt x="7453" y="4340"/>
                  </a:lnTo>
                  <a:lnTo>
                    <a:pt x="7453" y="4151"/>
                  </a:lnTo>
                  <a:lnTo>
                    <a:pt x="7170" y="3963"/>
                  </a:lnTo>
                  <a:lnTo>
                    <a:pt x="6793" y="3868"/>
                  </a:lnTo>
                  <a:lnTo>
                    <a:pt x="6981" y="3774"/>
                  </a:lnTo>
                  <a:lnTo>
                    <a:pt x="7264" y="3585"/>
                  </a:lnTo>
                  <a:lnTo>
                    <a:pt x="6981" y="3114"/>
                  </a:lnTo>
                  <a:lnTo>
                    <a:pt x="6698" y="2831"/>
                  </a:lnTo>
                  <a:lnTo>
                    <a:pt x="6415" y="2642"/>
                  </a:lnTo>
                  <a:lnTo>
                    <a:pt x="6604" y="2264"/>
                  </a:lnTo>
                  <a:lnTo>
                    <a:pt x="6887" y="1981"/>
                  </a:lnTo>
                  <a:lnTo>
                    <a:pt x="6415" y="2076"/>
                  </a:lnTo>
                  <a:lnTo>
                    <a:pt x="6604" y="1887"/>
                  </a:lnTo>
                  <a:lnTo>
                    <a:pt x="6227" y="1887"/>
                  </a:lnTo>
                  <a:lnTo>
                    <a:pt x="6415" y="1698"/>
                  </a:lnTo>
                  <a:lnTo>
                    <a:pt x="6510" y="1604"/>
                  </a:lnTo>
                  <a:lnTo>
                    <a:pt x="6510" y="1510"/>
                  </a:lnTo>
                  <a:lnTo>
                    <a:pt x="6227" y="1604"/>
                  </a:lnTo>
                  <a:lnTo>
                    <a:pt x="6132" y="1793"/>
                  </a:lnTo>
                  <a:lnTo>
                    <a:pt x="6132" y="1510"/>
                  </a:lnTo>
                  <a:lnTo>
                    <a:pt x="6038" y="1321"/>
                  </a:lnTo>
                  <a:lnTo>
                    <a:pt x="5755" y="944"/>
                  </a:lnTo>
                  <a:lnTo>
                    <a:pt x="5283" y="566"/>
                  </a:lnTo>
                  <a:lnTo>
                    <a:pt x="5095" y="283"/>
                  </a:lnTo>
                  <a:lnTo>
                    <a:pt x="500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1" name="Google Shape;51;p11"/>
          <p:cNvGrpSpPr/>
          <p:nvPr/>
        </p:nvGrpSpPr>
        <p:grpSpPr>
          <a:xfrm rot="-9269861">
            <a:off x="6165721" y="1346512"/>
            <a:ext cx="750220" cy="664172"/>
            <a:chOff x="1113100" y="2199475"/>
            <a:chExt cx="801900" cy="709925"/>
          </a:xfrm>
        </p:grpSpPr>
        <p:sp>
          <p:nvSpPr>
            <p:cNvPr id="52" name="Google Shape;52;p11"/>
            <p:cNvSpPr/>
            <p:nvPr/>
          </p:nvSpPr>
          <p:spPr>
            <a:xfrm>
              <a:off x="1113100" y="2291450"/>
              <a:ext cx="735850" cy="617950"/>
            </a:xfrm>
            <a:custGeom>
              <a:avLst/>
              <a:gdLst/>
              <a:ahLst/>
              <a:cxnLst/>
              <a:rect l="l" t="t" r="r" b="b"/>
              <a:pathLst>
                <a:path w="29434" h="24718" extrusionOk="0">
                  <a:moveTo>
                    <a:pt x="26604" y="13869"/>
                  </a:moveTo>
                  <a:lnTo>
                    <a:pt x="26509" y="13963"/>
                  </a:lnTo>
                  <a:lnTo>
                    <a:pt x="26509" y="14057"/>
                  </a:lnTo>
                  <a:lnTo>
                    <a:pt x="26604" y="14246"/>
                  </a:lnTo>
                  <a:lnTo>
                    <a:pt x="26604" y="13869"/>
                  </a:lnTo>
                  <a:close/>
                  <a:moveTo>
                    <a:pt x="7925" y="23397"/>
                  </a:moveTo>
                  <a:lnTo>
                    <a:pt x="8302" y="23491"/>
                  </a:lnTo>
                  <a:lnTo>
                    <a:pt x="8113" y="23491"/>
                  </a:lnTo>
                  <a:lnTo>
                    <a:pt x="7925" y="23397"/>
                  </a:lnTo>
                  <a:close/>
                  <a:moveTo>
                    <a:pt x="28962" y="1"/>
                  </a:moveTo>
                  <a:lnTo>
                    <a:pt x="28962" y="95"/>
                  </a:lnTo>
                  <a:lnTo>
                    <a:pt x="28774" y="284"/>
                  </a:lnTo>
                  <a:lnTo>
                    <a:pt x="28868" y="284"/>
                  </a:lnTo>
                  <a:lnTo>
                    <a:pt x="28868" y="567"/>
                  </a:lnTo>
                  <a:lnTo>
                    <a:pt x="28679" y="567"/>
                  </a:lnTo>
                  <a:lnTo>
                    <a:pt x="28868" y="661"/>
                  </a:lnTo>
                  <a:lnTo>
                    <a:pt x="28679" y="850"/>
                  </a:lnTo>
                  <a:lnTo>
                    <a:pt x="28679" y="1039"/>
                  </a:lnTo>
                  <a:lnTo>
                    <a:pt x="28585" y="1039"/>
                  </a:lnTo>
                  <a:lnTo>
                    <a:pt x="28491" y="1227"/>
                  </a:lnTo>
                  <a:lnTo>
                    <a:pt x="28679" y="1416"/>
                  </a:lnTo>
                  <a:lnTo>
                    <a:pt x="28962" y="1605"/>
                  </a:lnTo>
                  <a:lnTo>
                    <a:pt x="28585" y="1793"/>
                  </a:lnTo>
                  <a:lnTo>
                    <a:pt x="28868" y="1982"/>
                  </a:lnTo>
                  <a:lnTo>
                    <a:pt x="28962" y="2171"/>
                  </a:lnTo>
                  <a:lnTo>
                    <a:pt x="28868" y="2265"/>
                  </a:lnTo>
                  <a:lnTo>
                    <a:pt x="28774" y="2359"/>
                  </a:lnTo>
                  <a:lnTo>
                    <a:pt x="28868" y="2359"/>
                  </a:lnTo>
                  <a:lnTo>
                    <a:pt x="28774" y="2454"/>
                  </a:lnTo>
                  <a:lnTo>
                    <a:pt x="28868" y="2548"/>
                  </a:lnTo>
                  <a:lnTo>
                    <a:pt x="28868" y="2642"/>
                  </a:lnTo>
                  <a:lnTo>
                    <a:pt x="28585" y="2642"/>
                  </a:lnTo>
                  <a:lnTo>
                    <a:pt x="28679" y="2737"/>
                  </a:lnTo>
                  <a:lnTo>
                    <a:pt x="28774" y="2831"/>
                  </a:lnTo>
                  <a:lnTo>
                    <a:pt x="28774" y="3303"/>
                  </a:lnTo>
                  <a:lnTo>
                    <a:pt x="28679" y="3680"/>
                  </a:lnTo>
                  <a:lnTo>
                    <a:pt x="28585" y="3963"/>
                  </a:lnTo>
                  <a:lnTo>
                    <a:pt x="28774" y="4058"/>
                  </a:lnTo>
                  <a:lnTo>
                    <a:pt x="28774" y="4341"/>
                  </a:lnTo>
                  <a:lnTo>
                    <a:pt x="28585" y="4246"/>
                  </a:lnTo>
                  <a:lnTo>
                    <a:pt x="28585" y="4341"/>
                  </a:lnTo>
                  <a:lnTo>
                    <a:pt x="28679" y="4435"/>
                  </a:lnTo>
                  <a:lnTo>
                    <a:pt x="28491" y="4435"/>
                  </a:lnTo>
                  <a:lnTo>
                    <a:pt x="28585" y="4718"/>
                  </a:lnTo>
                  <a:lnTo>
                    <a:pt x="28491" y="5001"/>
                  </a:lnTo>
                  <a:lnTo>
                    <a:pt x="28774" y="4907"/>
                  </a:lnTo>
                  <a:lnTo>
                    <a:pt x="29057" y="5095"/>
                  </a:lnTo>
                  <a:lnTo>
                    <a:pt x="29057" y="5095"/>
                  </a:lnTo>
                  <a:lnTo>
                    <a:pt x="28774" y="5001"/>
                  </a:lnTo>
                  <a:lnTo>
                    <a:pt x="28679" y="5001"/>
                  </a:lnTo>
                  <a:lnTo>
                    <a:pt x="28774" y="5095"/>
                  </a:lnTo>
                  <a:lnTo>
                    <a:pt x="28585" y="5095"/>
                  </a:lnTo>
                  <a:lnTo>
                    <a:pt x="28396" y="5567"/>
                  </a:lnTo>
                  <a:lnTo>
                    <a:pt x="28396" y="5756"/>
                  </a:lnTo>
                  <a:lnTo>
                    <a:pt x="28585" y="6039"/>
                  </a:lnTo>
                  <a:lnTo>
                    <a:pt x="28396" y="6982"/>
                  </a:lnTo>
                  <a:lnTo>
                    <a:pt x="28302" y="7359"/>
                  </a:lnTo>
                  <a:lnTo>
                    <a:pt x="28113" y="7737"/>
                  </a:lnTo>
                  <a:lnTo>
                    <a:pt x="28113" y="7642"/>
                  </a:lnTo>
                  <a:lnTo>
                    <a:pt x="28113" y="7548"/>
                  </a:lnTo>
                  <a:lnTo>
                    <a:pt x="27830" y="8114"/>
                  </a:lnTo>
                  <a:lnTo>
                    <a:pt x="27830" y="8114"/>
                  </a:lnTo>
                  <a:lnTo>
                    <a:pt x="27924" y="8020"/>
                  </a:lnTo>
                  <a:lnTo>
                    <a:pt x="27453" y="8963"/>
                  </a:lnTo>
                  <a:lnTo>
                    <a:pt x="27736" y="8963"/>
                  </a:lnTo>
                  <a:lnTo>
                    <a:pt x="27547" y="9246"/>
                  </a:lnTo>
                  <a:lnTo>
                    <a:pt x="27547" y="9435"/>
                  </a:lnTo>
                  <a:lnTo>
                    <a:pt x="27641" y="9529"/>
                  </a:lnTo>
                  <a:lnTo>
                    <a:pt x="27641" y="9812"/>
                  </a:lnTo>
                  <a:lnTo>
                    <a:pt x="27547" y="9906"/>
                  </a:lnTo>
                  <a:lnTo>
                    <a:pt x="27453" y="9906"/>
                  </a:lnTo>
                  <a:lnTo>
                    <a:pt x="27358" y="9718"/>
                  </a:lnTo>
                  <a:lnTo>
                    <a:pt x="27264" y="9812"/>
                  </a:lnTo>
                  <a:lnTo>
                    <a:pt x="27075" y="9906"/>
                  </a:lnTo>
                  <a:lnTo>
                    <a:pt x="27170" y="10001"/>
                  </a:lnTo>
                  <a:lnTo>
                    <a:pt x="27075" y="10095"/>
                  </a:lnTo>
                  <a:lnTo>
                    <a:pt x="27075" y="10284"/>
                  </a:lnTo>
                  <a:lnTo>
                    <a:pt x="27170" y="10472"/>
                  </a:lnTo>
                  <a:lnTo>
                    <a:pt x="27170" y="10755"/>
                  </a:lnTo>
                  <a:lnTo>
                    <a:pt x="26792" y="10755"/>
                  </a:lnTo>
                  <a:lnTo>
                    <a:pt x="26698" y="10661"/>
                  </a:lnTo>
                  <a:lnTo>
                    <a:pt x="26698" y="10850"/>
                  </a:lnTo>
                  <a:lnTo>
                    <a:pt x="26604" y="10944"/>
                  </a:lnTo>
                  <a:lnTo>
                    <a:pt x="26415" y="10944"/>
                  </a:lnTo>
                  <a:lnTo>
                    <a:pt x="26415" y="11038"/>
                  </a:lnTo>
                  <a:lnTo>
                    <a:pt x="26509" y="11038"/>
                  </a:lnTo>
                  <a:lnTo>
                    <a:pt x="26604" y="11133"/>
                  </a:lnTo>
                  <a:lnTo>
                    <a:pt x="26604" y="11321"/>
                  </a:lnTo>
                  <a:lnTo>
                    <a:pt x="26604" y="11510"/>
                  </a:lnTo>
                  <a:lnTo>
                    <a:pt x="26509" y="11510"/>
                  </a:lnTo>
                  <a:lnTo>
                    <a:pt x="26509" y="11416"/>
                  </a:lnTo>
                  <a:lnTo>
                    <a:pt x="26415" y="11416"/>
                  </a:lnTo>
                  <a:lnTo>
                    <a:pt x="26415" y="11321"/>
                  </a:lnTo>
                  <a:lnTo>
                    <a:pt x="26321" y="11793"/>
                  </a:lnTo>
                  <a:lnTo>
                    <a:pt x="26226" y="11699"/>
                  </a:lnTo>
                  <a:lnTo>
                    <a:pt x="26132" y="11793"/>
                  </a:lnTo>
                  <a:lnTo>
                    <a:pt x="26226" y="11793"/>
                  </a:lnTo>
                  <a:lnTo>
                    <a:pt x="26321" y="12076"/>
                  </a:lnTo>
                  <a:lnTo>
                    <a:pt x="26415" y="12359"/>
                  </a:lnTo>
                  <a:lnTo>
                    <a:pt x="26038" y="12548"/>
                  </a:lnTo>
                  <a:lnTo>
                    <a:pt x="25755" y="12737"/>
                  </a:lnTo>
                  <a:lnTo>
                    <a:pt x="25660" y="12925"/>
                  </a:lnTo>
                  <a:lnTo>
                    <a:pt x="25755" y="12925"/>
                  </a:lnTo>
                  <a:lnTo>
                    <a:pt x="25755" y="13020"/>
                  </a:lnTo>
                  <a:lnTo>
                    <a:pt x="25849" y="12737"/>
                  </a:lnTo>
                  <a:lnTo>
                    <a:pt x="25943" y="13020"/>
                  </a:lnTo>
                  <a:lnTo>
                    <a:pt x="26038" y="12831"/>
                  </a:lnTo>
                  <a:lnTo>
                    <a:pt x="26132" y="12925"/>
                  </a:lnTo>
                  <a:lnTo>
                    <a:pt x="25943" y="13208"/>
                  </a:lnTo>
                  <a:lnTo>
                    <a:pt x="25660" y="13114"/>
                  </a:lnTo>
                  <a:lnTo>
                    <a:pt x="25472" y="13208"/>
                  </a:lnTo>
                  <a:lnTo>
                    <a:pt x="25377" y="13397"/>
                  </a:lnTo>
                  <a:lnTo>
                    <a:pt x="25283" y="13869"/>
                  </a:lnTo>
                  <a:lnTo>
                    <a:pt x="25189" y="14435"/>
                  </a:lnTo>
                  <a:lnTo>
                    <a:pt x="25094" y="14623"/>
                  </a:lnTo>
                  <a:lnTo>
                    <a:pt x="25000" y="14812"/>
                  </a:lnTo>
                  <a:lnTo>
                    <a:pt x="24906" y="14718"/>
                  </a:lnTo>
                  <a:lnTo>
                    <a:pt x="24811" y="14529"/>
                  </a:lnTo>
                  <a:lnTo>
                    <a:pt x="24717" y="14906"/>
                  </a:lnTo>
                  <a:lnTo>
                    <a:pt x="24717" y="15189"/>
                  </a:lnTo>
                  <a:lnTo>
                    <a:pt x="24717" y="15284"/>
                  </a:lnTo>
                  <a:lnTo>
                    <a:pt x="24811" y="15284"/>
                  </a:lnTo>
                  <a:lnTo>
                    <a:pt x="24528" y="15378"/>
                  </a:lnTo>
                  <a:lnTo>
                    <a:pt x="24340" y="15472"/>
                  </a:lnTo>
                  <a:lnTo>
                    <a:pt x="24057" y="15944"/>
                  </a:lnTo>
                  <a:lnTo>
                    <a:pt x="23962" y="16416"/>
                  </a:lnTo>
                  <a:lnTo>
                    <a:pt x="23774" y="16699"/>
                  </a:lnTo>
                  <a:lnTo>
                    <a:pt x="23396" y="16699"/>
                  </a:lnTo>
                  <a:lnTo>
                    <a:pt x="23208" y="16982"/>
                  </a:lnTo>
                  <a:lnTo>
                    <a:pt x="23019" y="17359"/>
                  </a:lnTo>
                  <a:lnTo>
                    <a:pt x="22830" y="17831"/>
                  </a:lnTo>
                  <a:lnTo>
                    <a:pt x="22830" y="17736"/>
                  </a:lnTo>
                  <a:lnTo>
                    <a:pt x="22736" y="17642"/>
                  </a:lnTo>
                  <a:lnTo>
                    <a:pt x="22736" y="17642"/>
                  </a:lnTo>
                  <a:lnTo>
                    <a:pt x="22830" y="17925"/>
                  </a:lnTo>
                  <a:lnTo>
                    <a:pt x="22453" y="17925"/>
                  </a:lnTo>
                  <a:lnTo>
                    <a:pt x="22547" y="17736"/>
                  </a:lnTo>
                  <a:lnTo>
                    <a:pt x="22453" y="17736"/>
                  </a:lnTo>
                  <a:lnTo>
                    <a:pt x="22359" y="17831"/>
                  </a:lnTo>
                  <a:lnTo>
                    <a:pt x="22264" y="18208"/>
                  </a:lnTo>
                  <a:lnTo>
                    <a:pt x="22170" y="18491"/>
                  </a:lnTo>
                  <a:lnTo>
                    <a:pt x="22076" y="18585"/>
                  </a:lnTo>
                  <a:lnTo>
                    <a:pt x="21887" y="18585"/>
                  </a:lnTo>
                  <a:lnTo>
                    <a:pt x="21698" y="19152"/>
                  </a:lnTo>
                  <a:lnTo>
                    <a:pt x="21604" y="18869"/>
                  </a:lnTo>
                  <a:lnTo>
                    <a:pt x="21604" y="19057"/>
                  </a:lnTo>
                  <a:lnTo>
                    <a:pt x="21415" y="19152"/>
                  </a:lnTo>
                  <a:lnTo>
                    <a:pt x="20943" y="19529"/>
                  </a:lnTo>
                  <a:lnTo>
                    <a:pt x="20377" y="19812"/>
                  </a:lnTo>
                  <a:lnTo>
                    <a:pt x="19906" y="20095"/>
                  </a:lnTo>
                  <a:lnTo>
                    <a:pt x="20094" y="20189"/>
                  </a:lnTo>
                  <a:lnTo>
                    <a:pt x="20189" y="20284"/>
                  </a:lnTo>
                  <a:lnTo>
                    <a:pt x="19906" y="20378"/>
                  </a:lnTo>
                  <a:lnTo>
                    <a:pt x="19906" y="20284"/>
                  </a:lnTo>
                  <a:lnTo>
                    <a:pt x="19811" y="20189"/>
                  </a:lnTo>
                  <a:lnTo>
                    <a:pt x="19811" y="20284"/>
                  </a:lnTo>
                  <a:lnTo>
                    <a:pt x="19811" y="20378"/>
                  </a:lnTo>
                  <a:lnTo>
                    <a:pt x="19245" y="20284"/>
                  </a:lnTo>
                  <a:lnTo>
                    <a:pt x="19340" y="20378"/>
                  </a:lnTo>
                  <a:lnTo>
                    <a:pt x="19245" y="20472"/>
                  </a:lnTo>
                  <a:lnTo>
                    <a:pt x="19434" y="20567"/>
                  </a:lnTo>
                  <a:lnTo>
                    <a:pt x="19340" y="20661"/>
                  </a:lnTo>
                  <a:lnTo>
                    <a:pt x="18962" y="20661"/>
                  </a:lnTo>
                  <a:lnTo>
                    <a:pt x="18585" y="21038"/>
                  </a:lnTo>
                  <a:lnTo>
                    <a:pt x="18113" y="21416"/>
                  </a:lnTo>
                  <a:lnTo>
                    <a:pt x="17736" y="21699"/>
                  </a:lnTo>
                  <a:lnTo>
                    <a:pt x="17359" y="21793"/>
                  </a:lnTo>
                  <a:lnTo>
                    <a:pt x="17076" y="22076"/>
                  </a:lnTo>
                  <a:lnTo>
                    <a:pt x="16793" y="22359"/>
                  </a:lnTo>
                  <a:lnTo>
                    <a:pt x="16698" y="22265"/>
                  </a:lnTo>
                  <a:lnTo>
                    <a:pt x="16604" y="22170"/>
                  </a:lnTo>
                  <a:lnTo>
                    <a:pt x="16321" y="22170"/>
                  </a:lnTo>
                  <a:lnTo>
                    <a:pt x="15849" y="22453"/>
                  </a:lnTo>
                  <a:lnTo>
                    <a:pt x="14340" y="22831"/>
                  </a:lnTo>
                  <a:lnTo>
                    <a:pt x="14340" y="22925"/>
                  </a:lnTo>
                  <a:lnTo>
                    <a:pt x="14340" y="23019"/>
                  </a:lnTo>
                  <a:lnTo>
                    <a:pt x="14245" y="23114"/>
                  </a:lnTo>
                  <a:lnTo>
                    <a:pt x="14057" y="23019"/>
                  </a:lnTo>
                  <a:lnTo>
                    <a:pt x="13962" y="22925"/>
                  </a:lnTo>
                  <a:lnTo>
                    <a:pt x="13774" y="22925"/>
                  </a:lnTo>
                  <a:lnTo>
                    <a:pt x="13774" y="23208"/>
                  </a:lnTo>
                  <a:lnTo>
                    <a:pt x="13491" y="23114"/>
                  </a:lnTo>
                  <a:lnTo>
                    <a:pt x="13113" y="23114"/>
                  </a:lnTo>
                  <a:lnTo>
                    <a:pt x="12642" y="23208"/>
                  </a:lnTo>
                  <a:lnTo>
                    <a:pt x="12453" y="23302"/>
                  </a:lnTo>
                  <a:lnTo>
                    <a:pt x="12076" y="23208"/>
                  </a:lnTo>
                  <a:lnTo>
                    <a:pt x="11793" y="23114"/>
                  </a:lnTo>
                  <a:lnTo>
                    <a:pt x="11510" y="23585"/>
                  </a:lnTo>
                  <a:lnTo>
                    <a:pt x="11321" y="23397"/>
                  </a:lnTo>
                  <a:lnTo>
                    <a:pt x="11132" y="23302"/>
                  </a:lnTo>
                  <a:lnTo>
                    <a:pt x="10849" y="23302"/>
                  </a:lnTo>
                  <a:lnTo>
                    <a:pt x="10566" y="23397"/>
                  </a:lnTo>
                  <a:lnTo>
                    <a:pt x="10566" y="23302"/>
                  </a:lnTo>
                  <a:lnTo>
                    <a:pt x="10189" y="23302"/>
                  </a:lnTo>
                  <a:lnTo>
                    <a:pt x="9717" y="23491"/>
                  </a:lnTo>
                  <a:lnTo>
                    <a:pt x="9717" y="23302"/>
                  </a:lnTo>
                  <a:lnTo>
                    <a:pt x="9623" y="23491"/>
                  </a:lnTo>
                  <a:lnTo>
                    <a:pt x="9434" y="23680"/>
                  </a:lnTo>
                  <a:lnTo>
                    <a:pt x="9340" y="23585"/>
                  </a:lnTo>
                  <a:lnTo>
                    <a:pt x="9434" y="23585"/>
                  </a:lnTo>
                  <a:lnTo>
                    <a:pt x="9340" y="23491"/>
                  </a:lnTo>
                  <a:lnTo>
                    <a:pt x="9246" y="23491"/>
                  </a:lnTo>
                  <a:lnTo>
                    <a:pt x="9246" y="23585"/>
                  </a:lnTo>
                  <a:lnTo>
                    <a:pt x="9151" y="23491"/>
                  </a:lnTo>
                  <a:lnTo>
                    <a:pt x="8868" y="23680"/>
                  </a:lnTo>
                  <a:lnTo>
                    <a:pt x="8774" y="23680"/>
                  </a:lnTo>
                  <a:lnTo>
                    <a:pt x="8680" y="23491"/>
                  </a:lnTo>
                  <a:lnTo>
                    <a:pt x="8585" y="23585"/>
                  </a:lnTo>
                  <a:lnTo>
                    <a:pt x="8491" y="23585"/>
                  </a:lnTo>
                  <a:lnTo>
                    <a:pt x="8397" y="23491"/>
                  </a:lnTo>
                  <a:lnTo>
                    <a:pt x="8302" y="23491"/>
                  </a:lnTo>
                  <a:lnTo>
                    <a:pt x="8208" y="23302"/>
                  </a:lnTo>
                  <a:lnTo>
                    <a:pt x="8302" y="23114"/>
                  </a:lnTo>
                  <a:lnTo>
                    <a:pt x="8302" y="23114"/>
                  </a:lnTo>
                  <a:lnTo>
                    <a:pt x="8019" y="23208"/>
                  </a:lnTo>
                  <a:lnTo>
                    <a:pt x="7642" y="23208"/>
                  </a:lnTo>
                  <a:lnTo>
                    <a:pt x="7359" y="23302"/>
                  </a:lnTo>
                  <a:lnTo>
                    <a:pt x="7264" y="23302"/>
                  </a:lnTo>
                  <a:lnTo>
                    <a:pt x="7264" y="23397"/>
                  </a:lnTo>
                  <a:lnTo>
                    <a:pt x="7547" y="23397"/>
                  </a:lnTo>
                  <a:lnTo>
                    <a:pt x="7453" y="23491"/>
                  </a:lnTo>
                  <a:lnTo>
                    <a:pt x="7359" y="23491"/>
                  </a:lnTo>
                  <a:lnTo>
                    <a:pt x="7170" y="23680"/>
                  </a:lnTo>
                  <a:lnTo>
                    <a:pt x="6981" y="23397"/>
                  </a:lnTo>
                  <a:lnTo>
                    <a:pt x="6698" y="23208"/>
                  </a:lnTo>
                  <a:lnTo>
                    <a:pt x="6604" y="23114"/>
                  </a:lnTo>
                  <a:lnTo>
                    <a:pt x="6415" y="23208"/>
                  </a:lnTo>
                  <a:lnTo>
                    <a:pt x="6227" y="23302"/>
                  </a:lnTo>
                  <a:lnTo>
                    <a:pt x="6132" y="23491"/>
                  </a:lnTo>
                  <a:lnTo>
                    <a:pt x="6038" y="23491"/>
                  </a:lnTo>
                  <a:lnTo>
                    <a:pt x="6038" y="23397"/>
                  </a:lnTo>
                  <a:lnTo>
                    <a:pt x="6132" y="23208"/>
                  </a:lnTo>
                  <a:lnTo>
                    <a:pt x="5849" y="23302"/>
                  </a:lnTo>
                  <a:lnTo>
                    <a:pt x="5661" y="23397"/>
                  </a:lnTo>
                  <a:lnTo>
                    <a:pt x="5095" y="23208"/>
                  </a:lnTo>
                  <a:lnTo>
                    <a:pt x="4057" y="23019"/>
                  </a:lnTo>
                  <a:lnTo>
                    <a:pt x="2925" y="22831"/>
                  </a:lnTo>
                  <a:lnTo>
                    <a:pt x="2265" y="22831"/>
                  </a:lnTo>
                  <a:lnTo>
                    <a:pt x="2265" y="22642"/>
                  </a:lnTo>
                  <a:lnTo>
                    <a:pt x="1887" y="22642"/>
                  </a:lnTo>
                  <a:lnTo>
                    <a:pt x="1510" y="22548"/>
                  </a:lnTo>
                  <a:lnTo>
                    <a:pt x="944" y="22076"/>
                  </a:lnTo>
                  <a:lnTo>
                    <a:pt x="944" y="21887"/>
                  </a:lnTo>
                  <a:lnTo>
                    <a:pt x="1038" y="21699"/>
                  </a:lnTo>
                  <a:lnTo>
                    <a:pt x="755" y="21699"/>
                  </a:lnTo>
                  <a:lnTo>
                    <a:pt x="472" y="21793"/>
                  </a:lnTo>
                  <a:lnTo>
                    <a:pt x="95" y="22076"/>
                  </a:lnTo>
                  <a:lnTo>
                    <a:pt x="0" y="22265"/>
                  </a:lnTo>
                  <a:lnTo>
                    <a:pt x="0" y="22359"/>
                  </a:lnTo>
                  <a:lnTo>
                    <a:pt x="283" y="22453"/>
                  </a:lnTo>
                  <a:lnTo>
                    <a:pt x="189" y="22548"/>
                  </a:lnTo>
                  <a:lnTo>
                    <a:pt x="95" y="22453"/>
                  </a:lnTo>
                  <a:lnTo>
                    <a:pt x="95" y="22642"/>
                  </a:lnTo>
                  <a:lnTo>
                    <a:pt x="283" y="22642"/>
                  </a:lnTo>
                  <a:lnTo>
                    <a:pt x="566" y="22736"/>
                  </a:lnTo>
                  <a:lnTo>
                    <a:pt x="472" y="22831"/>
                  </a:lnTo>
                  <a:lnTo>
                    <a:pt x="472" y="22925"/>
                  </a:lnTo>
                  <a:lnTo>
                    <a:pt x="661" y="22736"/>
                  </a:lnTo>
                  <a:lnTo>
                    <a:pt x="755" y="22925"/>
                  </a:lnTo>
                  <a:lnTo>
                    <a:pt x="755" y="23019"/>
                  </a:lnTo>
                  <a:lnTo>
                    <a:pt x="661" y="23019"/>
                  </a:lnTo>
                  <a:lnTo>
                    <a:pt x="944" y="23114"/>
                  </a:lnTo>
                  <a:lnTo>
                    <a:pt x="1132" y="23208"/>
                  </a:lnTo>
                  <a:lnTo>
                    <a:pt x="1604" y="23397"/>
                  </a:lnTo>
                  <a:lnTo>
                    <a:pt x="1510" y="23491"/>
                  </a:lnTo>
                  <a:lnTo>
                    <a:pt x="1510" y="23585"/>
                  </a:lnTo>
                  <a:lnTo>
                    <a:pt x="1793" y="23680"/>
                  </a:lnTo>
                  <a:lnTo>
                    <a:pt x="2170" y="23774"/>
                  </a:lnTo>
                  <a:lnTo>
                    <a:pt x="2453" y="23774"/>
                  </a:lnTo>
                  <a:lnTo>
                    <a:pt x="2359" y="23868"/>
                  </a:lnTo>
                  <a:lnTo>
                    <a:pt x="2642" y="24057"/>
                  </a:lnTo>
                  <a:lnTo>
                    <a:pt x="2736" y="23868"/>
                  </a:lnTo>
                  <a:lnTo>
                    <a:pt x="3019" y="23680"/>
                  </a:lnTo>
                  <a:lnTo>
                    <a:pt x="2925" y="23963"/>
                  </a:lnTo>
                  <a:lnTo>
                    <a:pt x="2831" y="24151"/>
                  </a:lnTo>
                  <a:lnTo>
                    <a:pt x="3114" y="23868"/>
                  </a:lnTo>
                  <a:lnTo>
                    <a:pt x="3208" y="24151"/>
                  </a:lnTo>
                  <a:lnTo>
                    <a:pt x="3302" y="23963"/>
                  </a:lnTo>
                  <a:lnTo>
                    <a:pt x="3491" y="24057"/>
                  </a:lnTo>
                  <a:lnTo>
                    <a:pt x="3585" y="24340"/>
                  </a:lnTo>
                  <a:lnTo>
                    <a:pt x="3680" y="24246"/>
                  </a:lnTo>
                  <a:lnTo>
                    <a:pt x="3774" y="24057"/>
                  </a:lnTo>
                  <a:lnTo>
                    <a:pt x="3868" y="24151"/>
                  </a:lnTo>
                  <a:lnTo>
                    <a:pt x="3868" y="24340"/>
                  </a:lnTo>
                  <a:lnTo>
                    <a:pt x="4434" y="24151"/>
                  </a:lnTo>
                  <a:lnTo>
                    <a:pt x="4717" y="24057"/>
                  </a:lnTo>
                  <a:lnTo>
                    <a:pt x="4812" y="24151"/>
                  </a:lnTo>
                  <a:lnTo>
                    <a:pt x="4812" y="23868"/>
                  </a:lnTo>
                  <a:lnTo>
                    <a:pt x="5000" y="23774"/>
                  </a:lnTo>
                  <a:lnTo>
                    <a:pt x="5000" y="23868"/>
                  </a:lnTo>
                  <a:lnTo>
                    <a:pt x="4906" y="24057"/>
                  </a:lnTo>
                  <a:lnTo>
                    <a:pt x="5095" y="23963"/>
                  </a:lnTo>
                  <a:lnTo>
                    <a:pt x="5378" y="23963"/>
                  </a:lnTo>
                  <a:lnTo>
                    <a:pt x="5378" y="24151"/>
                  </a:lnTo>
                  <a:lnTo>
                    <a:pt x="5000" y="24151"/>
                  </a:lnTo>
                  <a:lnTo>
                    <a:pt x="5095" y="24246"/>
                  </a:lnTo>
                  <a:lnTo>
                    <a:pt x="5000" y="24246"/>
                  </a:lnTo>
                  <a:lnTo>
                    <a:pt x="5000" y="24434"/>
                  </a:lnTo>
                  <a:lnTo>
                    <a:pt x="5378" y="24434"/>
                  </a:lnTo>
                  <a:lnTo>
                    <a:pt x="5566" y="24246"/>
                  </a:lnTo>
                  <a:lnTo>
                    <a:pt x="5944" y="24340"/>
                  </a:lnTo>
                  <a:lnTo>
                    <a:pt x="6415" y="24340"/>
                  </a:lnTo>
                  <a:lnTo>
                    <a:pt x="6321" y="24434"/>
                  </a:lnTo>
                  <a:lnTo>
                    <a:pt x="6510" y="24434"/>
                  </a:lnTo>
                  <a:lnTo>
                    <a:pt x="6604" y="24340"/>
                  </a:lnTo>
                  <a:lnTo>
                    <a:pt x="6604" y="24246"/>
                  </a:lnTo>
                  <a:lnTo>
                    <a:pt x="6793" y="24340"/>
                  </a:lnTo>
                  <a:lnTo>
                    <a:pt x="6604" y="24434"/>
                  </a:lnTo>
                  <a:lnTo>
                    <a:pt x="6793" y="24434"/>
                  </a:lnTo>
                  <a:lnTo>
                    <a:pt x="6887" y="24340"/>
                  </a:lnTo>
                  <a:lnTo>
                    <a:pt x="6981" y="24434"/>
                  </a:lnTo>
                  <a:lnTo>
                    <a:pt x="7264" y="24434"/>
                  </a:lnTo>
                  <a:lnTo>
                    <a:pt x="7925" y="24623"/>
                  </a:lnTo>
                  <a:lnTo>
                    <a:pt x="8680" y="24623"/>
                  </a:lnTo>
                  <a:lnTo>
                    <a:pt x="9057" y="24529"/>
                  </a:lnTo>
                  <a:lnTo>
                    <a:pt x="9529" y="24529"/>
                  </a:lnTo>
                  <a:lnTo>
                    <a:pt x="10000" y="24623"/>
                  </a:lnTo>
                  <a:lnTo>
                    <a:pt x="10566" y="24717"/>
                  </a:lnTo>
                  <a:lnTo>
                    <a:pt x="11415" y="24623"/>
                  </a:lnTo>
                  <a:lnTo>
                    <a:pt x="12359" y="24529"/>
                  </a:lnTo>
                  <a:lnTo>
                    <a:pt x="12830" y="24340"/>
                  </a:lnTo>
                  <a:lnTo>
                    <a:pt x="12925" y="24529"/>
                  </a:lnTo>
                  <a:lnTo>
                    <a:pt x="13019" y="24340"/>
                  </a:lnTo>
                  <a:lnTo>
                    <a:pt x="13113" y="24529"/>
                  </a:lnTo>
                  <a:lnTo>
                    <a:pt x="13208" y="24434"/>
                  </a:lnTo>
                  <a:lnTo>
                    <a:pt x="13113" y="24340"/>
                  </a:lnTo>
                  <a:lnTo>
                    <a:pt x="13962" y="24340"/>
                  </a:lnTo>
                  <a:lnTo>
                    <a:pt x="13962" y="24434"/>
                  </a:lnTo>
                  <a:lnTo>
                    <a:pt x="13962" y="24529"/>
                  </a:lnTo>
                  <a:lnTo>
                    <a:pt x="14717" y="24246"/>
                  </a:lnTo>
                  <a:lnTo>
                    <a:pt x="15566" y="24057"/>
                  </a:lnTo>
                  <a:lnTo>
                    <a:pt x="15378" y="23963"/>
                  </a:lnTo>
                  <a:lnTo>
                    <a:pt x="15472" y="23868"/>
                  </a:lnTo>
                  <a:lnTo>
                    <a:pt x="15566" y="23963"/>
                  </a:lnTo>
                  <a:lnTo>
                    <a:pt x="15472" y="23774"/>
                  </a:lnTo>
                  <a:lnTo>
                    <a:pt x="15661" y="23868"/>
                  </a:lnTo>
                  <a:lnTo>
                    <a:pt x="15566" y="24057"/>
                  </a:lnTo>
                  <a:lnTo>
                    <a:pt x="16038" y="23963"/>
                  </a:lnTo>
                  <a:lnTo>
                    <a:pt x="16698" y="23680"/>
                  </a:lnTo>
                  <a:lnTo>
                    <a:pt x="17264" y="23397"/>
                  </a:lnTo>
                  <a:lnTo>
                    <a:pt x="17453" y="23208"/>
                  </a:lnTo>
                  <a:lnTo>
                    <a:pt x="17547" y="23019"/>
                  </a:lnTo>
                  <a:lnTo>
                    <a:pt x="17736" y="23114"/>
                  </a:lnTo>
                  <a:lnTo>
                    <a:pt x="17830" y="23114"/>
                  </a:lnTo>
                  <a:lnTo>
                    <a:pt x="18019" y="23019"/>
                  </a:lnTo>
                  <a:lnTo>
                    <a:pt x="18208" y="22736"/>
                  </a:lnTo>
                  <a:lnTo>
                    <a:pt x="18302" y="22548"/>
                  </a:lnTo>
                  <a:lnTo>
                    <a:pt x="18868" y="22359"/>
                  </a:lnTo>
                  <a:lnTo>
                    <a:pt x="19623" y="22076"/>
                  </a:lnTo>
                  <a:lnTo>
                    <a:pt x="20189" y="21699"/>
                  </a:lnTo>
                  <a:lnTo>
                    <a:pt x="20849" y="21227"/>
                  </a:lnTo>
                  <a:lnTo>
                    <a:pt x="21321" y="20755"/>
                  </a:lnTo>
                  <a:lnTo>
                    <a:pt x="21510" y="20472"/>
                  </a:lnTo>
                  <a:lnTo>
                    <a:pt x="22170" y="19906"/>
                  </a:lnTo>
                  <a:lnTo>
                    <a:pt x="22736" y="19435"/>
                  </a:lnTo>
                  <a:lnTo>
                    <a:pt x="23113" y="18963"/>
                  </a:lnTo>
                  <a:lnTo>
                    <a:pt x="23302" y="18585"/>
                  </a:lnTo>
                  <a:lnTo>
                    <a:pt x="23396" y="18774"/>
                  </a:lnTo>
                  <a:lnTo>
                    <a:pt x="23585" y="18397"/>
                  </a:lnTo>
                  <a:lnTo>
                    <a:pt x="23774" y="18114"/>
                  </a:lnTo>
                  <a:lnTo>
                    <a:pt x="24057" y="17736"/>
                  </a:lnTo>
                  <a:lnTo>
                    <a:pt x="24245" y="17453"/>
                  </a:lnTo>
                  <a:lnTo>
                    <a:pt x="24340" y="17453"/>
                  </a:lnTo>
                  <a:lnTo>
                    <a:pt x="24434" y="17359"/>
                  </a:lnTo>
                  <a:lnTo>
                    <a:pt x="24623" y="16982"/>
                  </a:lnTo>
                  <a:lnTo>
                    <a:pt x="25189" y="16227"/>
                  </a:lnTo>
                  <a:lnTo>
                    <a:pt x="25566" y="15661"/>
                  </a:lnTo>
                  <a:lnTo>
                    <a:pt x="25943" y="15189"/>
                  </a:lnTo>
                  <a:lnTo>
                    <a:pt x="26226" y="14529"/>
                  </a:lnTo>
                  <a:lnTo>
                    <a:pt x="26509" y="13680"/>
                  </a:lnTo>
                  <a:lnTo>
                    <a:pt x="26604" y="13869"/>
                  </a:lnTo>
                  <a:lnTo>
                    <a:pt x="26604" y="13586"/>
                  </a:lnTo>
                  <a:lnTo>
                    <a:pt x="26698" y="13303"/>
                  </a:lnTo>
                  <a:lnTo>
                    <a:pt x="26792" y="13303"/>
                  </a:lnTo>
                  <a:lnTo>
                    <a:pt x="26887" y="13397"/>
                  </a:lnTo>
                  <a:lnTo>
                    <a:pt x="27170" y="12831"/>
                  </a:lnTo>
                  <a:lnTo>
                    <a:pt x="27264" y="12548"/>
                  </a:lnTo>
                  <a:lnTo>
                    <a:pt x="27264" y="12454"/>
                  </a:lnTo>
                  <a:lnTo>
                    <a:pt x="26981" y="12076"/>
                  </a:lnTo>
                  <a:lnTo>
                    <a:pt x="27075" y="12171"/>
                  </a:lnTo>
                  <a:lnTo>
                    <a:pt x="27170" y="12076"/>
                  </a:lnTo>
                  <a:lnTo>
                    <a:pt x="27358" y="12076"/>
                  </a:lnTo>
                  <a:lnTo>
                    <a:pt x="27453" y="12171"/>
                  </a:lnTo>
                  <a:lnTo>
                    <a:pt x="27453" y="11982"/>
                  </a:lnTo>
                  <a:lnTo>
                    <a:pt x="27547" y="11793"/>
                  </a:lnTo>
                  <a:lnTo>
                    <a:pt x="27641" y="11793"/>
                  </a:lnTo>
                  <a:lnTo>
                    <a:pt x="27547" y="11510"/>
                  </a:lnTo>
                  <a:lnTo>
                    <a:pt x="27641" y="11133"/>
                  </a:lnTo>
                  <a:lnTo>
                    <a:pt x="27830" y="10755"/>
                  </a:lnTo>
                  <a:lnTo>
                    <a:pt x="27924" y="10661"/>
                  </a:lnTo>
                  <a:lnTo>
                    <a:pt x="28113" y="10661"/>
                  </a:lnTo>
                  <a:lnTo>
                    <a:pt x="28019" y="10378"/>
                  </a:lnTo>
                  <a:lnTo>
                    <a:pt x="28019" y="10284"/>
                  </a:lnTo>
                  <a:lnTo>
                    <a:pt x="28019" y="10095"/>
                  </a:lnTo>
                  <a:lnTo>
                    <a:pt x="28113" y="10284"/>
                  </a:lnTo>
                  <a:lnTo>
                    <a:pt x="28208" y="10001"/>
                  </a:lnTo>
                  <a:lnTo>
                    <a:pt x="28019" y="10001"/>
                  </a:lnTo>
                  <a:lnTo>
                    <a:pt x="27924" y="9906"/>
                  </a:lnTo>
                  <a:lnTo>
                    <a:pt x="28113" y="9718"/>
                  </a:lnTo>
                  <a:lnTo>
                    <a:pt x="28208" y="9718"/>
                  </a:lnTo>
                  <a:lnTo>
                    <a:pt x="28113" y="9529"/>
                  </a:lnTo>
                  <a:lnTo>
                    <a:pt x="28396" y="9529"/>
                  </a:lnTo>
                  <a:lnTo>
                    <a:pt x="28302" y="9057"/>
                  </a:lnTo>
                  <a:lnTo>
                    <a:pt x="28396" y="9057"/>
                  </a:lnTo>
                  <a:lnTo>
                    <a:pt x="28396" y="8963"/>
                  </a:lnTo>
                  <a:lnTo>
                    <a:pt x="28396" y="8774"/>
                  </a:lnTo>
                  <a:lnTo>
                    <a:pt x="28491" y="8491"/>
                  </a:lnTo>
                  <a:lnTo>
                    <a:pt x="28585" y="8114"/>
                  </a:lnTo>
                  <a:lnTo>
                    <a:pt x="28774" y="8303"/>
                  </a:lnTo>
                  <a:lnTo>
                    <a:pt x="28962" y="7454"/>
                  </a:lnTo>
                  <a:lnTo>
                    <a:pt x="29057" y="6699"/>
                  </a:lnTo>
                  <a:lnTo>
                    <a:pt x="29245" y="5661"/>
                  </a:lnTo>
                  <a:lnTo>
                    <a:pt x="29340" y="4718"/>
                  </a:lnTo>
                  <a:lnTo>
                    <a:pt x="29340" y="4341"/>
                  </a:lnTo>
                  <a:lnTo>
                    <a:pt x="29057" y="4435"/>
                  </a:lnTo>
                  <a:lnTo>
                    <a:pt x="28962" y="4435"/>
                  </a:lnTo>
                  <a:lnTo>
                    <a:pt x="28962" y="4246"/>
                  </a:lnTo>
                  <a:lnTo>
                    <a:pt x="29151" y="4341"/>
                  </a:lnTo>
                  <a:lnTo>
                    <a:pt x="29245" y="4152"/>
                  </a:lnTo>
                  <a:lnTo>
                    <a:pt x="29151" y="4152"/>
                  </a:lnTo>
                  <a:lnTo>
                    <a:pt x="29057" y="3963"/>
                  </a:lnTo>
                  <a:lnTo>
                    <a:pt x="28962" y="3680"/>
                  </a:lnTo>
                  <a:lnTo>
                    <a:pt x="28962" y="3680"/>
                  </a:lnTo>
                  <a:lnTo>
                    <a:pt x="29245" y="3774"/>
                  </a:lnTo>
                  <a:lnTo>
                    <a:pt x="29057" y="3586"/>
                  </a:lnTo>
                  <a:lnTo>
                    <a:pt x="29057" y="3397"/>
                  </a:lnTo>
                  <a:lnTo>
                    <a:pt x="29245" y="3586"/>
                  </a:lnTo>
                  <a:lnTo>
                    <a:pt x="29245" y="3491"/>
                  </a:lnTo>
                  <a:lnTo>
                    <a:pt x="29434" y="3114"/>
                  </a:lnTo>
                  <a:lnTo>
                    <a:pt x="29245" y="2925"/>
                  </a:lnTo>
                  <a:lnTo>
                    <a:pt x="28962" y="2642"/>
                  </a:lnTo>
                  <a:lnTo>
                    <a:pt x="28962" y="2642"/>
                  </a:lnTo>
                  <a:lnTo>
                    <a:pt x="29245" y="2831"/>
                  </a:lnTo>
                  <a:lnTo>
                    <a:pt x="29340" y="2737"/>
                  </a:lnTo>
                  <a:lnTo>
                    <a:pt x="29434" y="2359"/>
                  </a:lnTo>
                  <a:lnTo>
                    <a:pt x="29434" y="2265"/>
                  </a:lnTo>
                  <a:lnTo>
                    <a:pt x="29434" y="2171"/>
                  </a:lnTo>
                  <a:lnTo>
                    <a:pt x="29340" y="2171"/>
                  </a:lnTo>
                  <a:lnTo>
                    <a:pt x="28774" y="944"/>
                  </a:lnTo>
                  <a:lnTo>
                    <a:pt x="28962" y="661"/>
                  </a:lnTo>
                  <a:lnTo>
                    <a:pt x="29057" y="473"/>
                  </a:lnTo>
                  <a:lnTo>
                    <a:pt x="29151" y="473"/>
                  </a:lnTo>
                  <a:lnTo>
                    <a:pt x="28868" y="190"/>
                  </a:lnTo>
                  <a:lnTo>
                    <a:pt x="29057" y="190"/>
                  </a:lnTo>
                  <a:lnTo>
                    <a:pt x="2896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11"/>
            <p:cNvSpPr/>
            <p:nvPr/>
          </p:nvSpPr>
          <p:spPr>
            <a:xfrm>
              <a:off x="1745175" y="2199475"/>
              <a:ext cx="169825" cy="162775"/>
            </a:xfrm>
            <a:custGeom>
              <a:avLst/>
              <a:gdLst/>
              <a:ahLst/>
              <a:cxnLst/>
              <a:rect l="l" t="t" r="r" b="b"/>
              <a:pathLst>
                <a:path w="6793" h="6511" extrusionOk="0">
                  <a:moveTo>
                    <a:pt x="1038" y="6416"/>
                  </a:moveTo>
                  <a:lnTo>
                    <a:pt x="1038" y="6463"/>
                  </a:lnTo>
                  <a:lnTo>
                    <a:pt x="1038" y="6463"/>
                  </a:lnTo>
                  <a:lnTo>
                    <a:pt x="943" y="6416"/>
                  </a:lnTo>
                  <a:close/>
                  <a:moveTo>
                    <a:pt x="2641" y="1"/>
                  </a:moveTo>
                  <a:lnTo>
                    <a:pt x="2641" y="190"/>
                  </a:lnTo>
                  <a:lnTo>
                    <a:pt x="2641" y="473"/>
                  </a:lnTo>
                  <a:lnTo>
                    <a:pt x="2641" y="567"/>
                  </a:lnTo>
                  <a:lnTo>
                    <a:pt x="2547" y="284"/>
                  </a:lnTo>
                  <a:lnTo>
                    <a:pt x="2547" y="756"/>
                  </a:lnTo>
                  <a:lnTo>
                    <a:pt x="2453" y="284"/>
                  </a:lnTo>
                  <a:lnTo>
                    <a:pt x="2453" y="473"/>
                  </a:lnTo>
                  <a:lnTo>
                    <a:pt x="2453" y="661"/>
                  </a:lnTo>
                  <a:lnTo>
                    <a:pt x="2075" y="1227"/>
                  </a:lnTo>
                  <a:lnTo>
                    <a:pt x="1509" y="2171"/>
                  </a:lnTo>
                  <a:lnTo>
                    <a:pt x="849" y="3114"/>
                  </a:lnTo>
                  <a:lnTo>
                    <a:pt x="377" y="3774"/>
                  </a:lnTo>
                  <a:lnTo>
                    <a:pt x="283" y="4152"/>
                  </a:lnTo>
                  <a:lnTo>
                    <a:pt x="472" y="4246"/>
                  </a:lnTo>
                  <a:lnTo>
                    <a:pt x="472" y="4340"/>
                  </a:lnTo>
                  <a:lnTo>
                    <a:pt x="377" y="4435"/>
                  </a:lnTo>
                  <a:lnTo>
                    <a:pt x="283" y="4435"/>
                  </a:lnTo>
                  <a:lnTo>
                    <a:pt x="566" y="4529"/>
                  </a:lnTo>
                  <a:lnTo>
                    <a:pt x="472" y="4435"/>
                  </a:lnTo>
                  <a:lnTo>
                    <a:pt x="566" y="4435"/>
                  </a:lnTo>
                  <a:lnTo>
                    <a:pt x="849" y="4623"/>
                  </a:lnTo>
                  <a:lnTo>
                    <a:pt x="566" y="4623"/>
                  </a:lnTo>
                  <a:lnTo>
                    <a:pt x="472" y="4812"/>
                  </a:lnTo>
                  <a:lnTo>
                    <a:pt x="377" y="5284"/>
                  </a:lnTo>
                  <a:lnTo>
                    <a:pt x="283" y="5944"/>
                  </a:lnTo>
                  <a:lnTo>
                    <a:pt x="189" y="6133"/>
                  </a:lnTo>
                  <a:lnTo>
                    <a:pt x="0" y="6227"/>
                  </a:lnTo>
                  <a:lnTo>
                    <a:pt x="566" y="6416"/>
                  </a:lnTo>
                  <a:lnTo>
                    <a:pt x="1038" y="6494"/>
                  </a:lnTo>
                  <a:lnTo>
                    <a:pt x="1038" y="6494"/>
                  </a:lnTo>
                  <a:lnTo>
                    <a:pt x="1038" y="6510"/>
                  </a:lnTo>
                  <a:lnTo>
                    <a:pt x="1051" y="6497"/>
                  </a:lnTo>
                  <a:lnTo>
                    <a:pt x="1051" y="6497"/>
                  </a:lnTo>
                  <a:lnTo>
                    <a:pt x="1132" y="6510"/>
                  </a:lnTo>
                  <a:lnTo>
                    <a:pt x="1069" y="6479"/>
                  </a:lnTo>
                  <a:lnTo>
                    <a:pt x="1069" y="6479"/>
                  </a:lnTo>
                  <a:lnTo>
                    <a:pt x="1132" y="6416"/>
                  </a:lnTo>
                  <a:lnTo>
                    <a:pt x="1226" y="6133"/>
                  </a:lnTo>
                  <a:lnTo>
                    <a:pt x="1226" y="5944"/>
                  </a:lnTo>
                  <a:lnTo>
                    <a:pt x="1038" y="5755"/>
                  </a:lnTo>
                  <a:lnTo>
                    <a:pt x="1415" y="5755"/>
                  </a:lnTo>
                  <a:lnTo>
                    <a:pt x="1321" y="5661"/>
                  </a:lnTo>
                  <a:lnTo>
                    <a:pt x="1415" y="5661"/>
                  </a:lnTo>
                  <a:lnTo>
                    <a:pt x="1604" y="5755"/>
                  </a:lnTo>
                  <a:lnTo>
                    <a:pt x="1415" y="5567"/>
                  </a:lnTo>
                  <a:lnTo>
                    <a:pt x="1038" y="5189"/>
                  </a:lnTo>
                  <a:lnTo>
                    <a:pt x="1226" y="5284"/>
                  </a:lnTo>
                  <a:lnTo>
                    <a:pt x="1604" y="5378"/>
                  </a:lnTo>
                  <a:lnTo>
                    <a:pt x="2264" y="3491"/>
                  </a:lnTo>
                  <a:lnTo>
                    <a:pt x="3019" y="1605"/>
                  </a:lnTo>
                  <a:lnTo>
                    <a:pt x="3019" y="1888"/>
                  </a:lnTo>
                  <a:lnTo>
                    <a:pt x="3113" y="1699"/>
                  </a:lnTo>
                  <a:lnTo>
                    <a:pt x="3113" y="1888"/>
                  </a:lnTo>
                  <a:lnTo>
                    <a:pt x="3302" y="1699"/>
                  </a:lnTo>
                  <a:lnTo>
                    <a:pt x="3208" y="1888"/>
                  </a:lnTo>
                  <a:lnTo>
                    <a:pt x="3302" y="1982"/>
                  </a:lnTo>
                  <a:lnTo>
                    <a:pt x="3585" y="2076"/>
                  </a:lnTo>
                  <a:lnTo>
                    <a:pt x="3962" y="2171"/>
                  </a:lnTo>
                  <a:lnTo>
                    <a:pt x="4340" y="1982"/>
                  </a:lnTo>
                  <a:lnTo>
                    <a:pt x="4151" y="2171"/>
                  </a:lnTo>
                  <a:lnTo>
                    <a:pt x="4151" y="2359"/>
                  </a:lnTo>
                  <a:lnTo>
                    <a:pt x="4151" y="2454"/>
                  </a:lnTo>
                  <a:lnTo>
                    <a:pt x="4245" y="2548"/>
                  </a:lnTo>
                  <a:lnTo>
                    <a:pt x="4623" y="2548"/>
                  </a:lnTo>
                  <a:lnTo>
                    <a:pt x="4811" y="2359"/>
                  </a:lnTo>
                  <a:lnTo>
                    <a:pt x="5000" y="2642"/>
                  </a:lnTo>
                  <a:lnTo>
                    <a:pt x="5283" y="3020"/>
                  </a:lnTo>
                  <a:lnTo>
                    <a:pt x="5755" y="3208"/>
                  </a:lnTo>
                  <a:lnTo>
                    <a:pt x="6132" y="3208"/>
                  </a:lnTo>
                  <a:lnTo>
                    <a:pt x="6038" y="3397"/>
                  </a:lnTo>
                  <a:lnTo>
                    <a:pt x="6038" y="3586"/>
                  </a:lnTo>
                  <a:lnTo>
                    <a:pt x="6132" y="3680"/>
                  </a:lnTo>
                  <a:lnTo>
                    <a:pt x="6321" y="3680"/>
                  </a:lnTo>
                  <a:lnTo>
                    <a:pt x="6698" y="3586"/>
                  </a:lnTo>
                  <a:lnTo>
                    <a:pt x="6698" y="3869"/>
                  </a:lnTo>
                  <a:lnTo>
                    <a:pt x="6509" y="3963"/>
                  </a:lnTo>
                  <a:lnTo>
                    <a:pt x="6509" y="3963"/>
                  </a:lnTo>
                  <a:lnTo>
                    <a:pt x="6792" y="3869"/>
                  </a:lnTo>
                  <a:lnTo>
                    <a:pt x="6792" y="3491"/>
                  </a:lnTo>
                  <a:lnTo>
                    <a:pt x="6698" y="3397"/>
                  </a:lnTo>
                  <a:lnTo>
                    <a:pt x="6509" y="3586"/>
                  </a:lnTo>
                  <a:lnTo>
                    <a:pt x="6509" y="3586"/>
                  </a:lnTo>
                  <a:lnTo>
                    <a:pt x="6604" y="3303"/>
                  </a:lnTo>
                  <a:lnTo>
                    <a:pt x="6604" y="3114"/>
                  </a:lnTo>
                  <a:lnTo>
                    <a:pt x="6509" y="3020"/>
                  </a:lnTo>
                  <a:lnTo>
                    <a:pt x="6226" y="3020"/>
                  </a:lnTo>
                  <a:lnTo>
                    <a:pt x="5849" y="3114"/>
                  </a:lnTo>
                  <a:lnTo>
                    <a:pt x="5849" y="3114"/>
                  </a:lnTo>
                  <a:lnTo>
                    <a:pt x="5943" y="2831"/>
                  </a:lnTo>
                  <a:lnTo>
                    <a:pt x="5943" y="2925"/>
                  </a:lnTo>
                  <a:lnTo>
                    <a:pt x="6132" y="2548"/>
                  </a:lnTo>
                  <a:lnTo>
                    <a:pt x="5660" y="2359"/>
                  </a:lnTo>
                  <a:lnTo>
                    <a:pt x="5283" y="2171"/>
                  </a:lnTo>
                  <a:lnTo>
                    <a:pt x="4906" y="2171"/>
                  </a:lnTo>
                  <a:lnTo>
                    <a:pt x="4906" y="1699"/>
                  </a:lnTo>
                  <a:lnTo>
                    <a:pt x="5094" y="1322"/>
                  </a:lnTo>
                  <a:lnTo>
                    <a:pt x="4717" y="1605"/>
                  </a:lnTo>
                  <a:lnTo>
                    <a:pt x="4811" y="1322"/>
                  </a:lnTo>
                  <a:lnTo>
                    <a:pt x="4811" y="1322"/>
                  </a:lnTo>
                  <a:lnTo>
                    <a:pt x="4717" y="1416"/>
                  </a:lnTo>
                  <a:lnTo>
                    <a:pt x="4434" y="1605"/>
                  </a:lnTo>
                  <a:lnTo>
                    <a:pt x="4623" y="1322"/>
                  </a:lnTo>
                  <a:lnTo>
                    <a:pt x="4623" y="1227"/>
                  </a:lnTo>
                  <a:lnTo>
                    <a:pt x="4528" y="1133"/>
                  </a:lnTo>
                  <a:lnTo>
                    <a:pt x="4340" y="1322"/>
                  </a:lnTo>
                  <a:lnTo>
                    <a:pt x="4340" y="1510"/>
                  </a:lnTo>
                  <a:lnTo>
                    <a:pt x="4245" y="1322"/>
                  </a:lnTo>
                  <a:lnTo>
                    <a:pt x="4151" y="1227"/>
                  </a:lnTo>
                  <a:lnTo>
                    <a:pt x="3868" y="944"/>
                  </a:lnTo>
                  <a:lnTo>
                    <a:pt x="3208" y="567"/>
                  </a:lnTo>
                  <a:lnTo>
                    <a:pt x="2925" y="378"/>
                  </a:lnTo>
                  <a:lnTo>
                    <a:pt x="273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4" name="Google Shape;54;p11"/>
          <p:cNvSpPr/>
          <p:nvPr/>
        </p:nvSpPr>
        <p:spPr>
          <a:xfrm>
            <a:off x="2497627" y="2497075"/>
            <a:ext cx="1442481" cy="102978"/>
          </a:xfrm>
          <a:custGeom>
            <a:avLst/>
            <a:gdLst/>
            <a:ahLst/>
            <a:cxnLst/>
            <a:rect l="l" t="t" r="r" b="b"/>
            <a:pathLst>
              <a:path w="27831" h="2831" extrusionOk="0">
                <a:moveTo>
                  <a:pt x="27264" y="944"/>
                </a:moveTo>
                <a:lnTo>
                  <a:pt x="27359" y="1086"/>
                </a:lnTo>
                <a:lnTo>
                  <a:pt x="27359" y="944"/>
                </a:lnTo>
                <a:close/>
                <a:moveTo>
                  <a:pt x="27359" y="1086"/>
                </a:moveTo>
                <a:lnTo>
                  <a:pt x="27359" y="1133"/>
                </a:lnTo>
                <a:lnTo>
                  <a:pt x="27372" y="1106"/>
                </a:lnTo>
                <a:lnTo>
                  <a:pt x="27372" y="1106"/>
                </a:lnTo>
                <a:lnTo>
                  <a:pt x="27359" y="1086"/>
                </a:lnTo>
                <a:close/>
                <a:moveTo>
                  <a:pt x="27453" y="944"/>
                </a:moveTo>
                <a:lnTo>
                  <a:pt x="27372" y="1106"/>
                </a:lnTo>
                <a:lnTo>
                  <a:pt x="27372" y="1106"/>
                </a:lnTo>
                <a:lnTo>
                  <a:pt x="27453" y="1227"/>
                </a:lnTo>
                <a:lnTo>
                  <a:pt x="27453" y="944"/>
                </a:lnTo>
                <a:close/>
                <a:moveTo>
                  <a:pt x="27642" y="1039"/>
                </a:moveTo>
                <a:lnTo>
                  <a:pt x="27453" y="1227"/>
                </a:lnTo>
                <a:lnTo>
                  <a:pt x="27453" y="1322"/>
                </a:lnTo>
                <a:lnTo>
                  <a:pt x="27453" y="1416"/>
                </a:lnTo>
                <a:lnTo>
                  <a:pt x="27830" y="1416"/>
                </a:lnTo>
                <a:lnTo>
                  <a:pt x="27830" y="1227"/>
                </a:lnTo>
                <a:lnTo>
                  <a:pt x="27736" y="1322"/>
                </a:lnTo>
                <a:lnTo>
                  <a:pt x="27736" y="1227"/>
                </a:lnTo>
                <a:lnTo>
                  <a:pt x="27736" y="1133"/>
                </a:lnTo>
                <a:lnTo>
                  <a:pt x="27642" y="1039"/>
                </a:lnTo>
                <a:close/>
                <a:moveTo>
                  <a:pt x="20189" y="1"/>
                </a:moveTo>
                <a:lnTo>
                  <a:pt x="20095" y="190"/>
                </a:lnTo>
                <a:lnTo>
                  <a:pt x="20000" y="95"/>
                </a:lnTo>
                <a:lnTo>
                  <a:pt x="19906" y="284"/>
                </a:lnTo>
                <a:lnTo>
                  <a:pt x="19812" y="473"/>
                </a:lnTo>
                <a:lnTo>
                  <a:pt x="19529" y="284"/>
                </a:lnTo>
                <a:lnTo>
                  <a:pt x="19340" y="95"/>
                </a:lnTo>
                <a:lnTo>
                  <a:pt x="19246" y="95"/>
                </a:lnTo>
                <a:lnTo>
                  <a:pt x="19246" y="190"/>
                </a:lnTo>
                <a:lnTo>
                  <a:pt x="19151" y="378"/>
                </a:lnTo>
                <a:lnTo>
                  <a:pt x="19434" y="190"/>
                </a:lnTo>
                <a:lnTo>
                  <a:pt x="19246" y="473"/>
                </a:lnTo>
                <a:lnTo>
                  <a:pt x="19434" y="378"/>
                </a:lnTo>
                <a:lnTo>
                  <a:pt x="19434" y="567"/>
                </a:lnTo>
                <a:lnTo>
                  <a:pt x="19151" y="567"/>
                </a:lnTo>
                <a:lnTo>
                  <a:pt x="19151" y="190"/>
                </a:lnTo>
                <a:lnTo>
                  <a:pt x="19057" y="95"/>
                </a:lnTo>
                <a:lnTo>
                  <a:pt x="18963" y="95"/>
                </a:lnTo>
                <a:lnTo>
                  <a:pt x="18774" y="284"/>
                </a:lnTo>
                <a:lnTo>
                  <a:pt x="18680" y="473"/>
                </a:lnTo>
                <a:lnTo>
                  <a:pt x="18585" y="378"/>
                </a:lnTo>
                <a:lnTo>
                  <a:pt x="18491" y="190"/>
                </a:lnTo>
                <a:lnTo>
                  <a:pt x="18397" y="378"/>
                </a:lnTo>
                <a:lnTo>
                  <a:pt x="17925" y="567"/>
                </a:lnTo>
                <a:lnTo>
                  <a:pt x="18019" y="284"/>
                </a:lnTo>
                <a:lnTo>
                  <a:pt x="17831" y="378"/>
                </a:lnTo>
                <a:lnTo>
                  <a:pt x="17642" y="567"/>
                </a:lnTo>
                <a:lnTo>
                  <a:pt x="17642" y="661"/>
                </a:lnTo>
                <a:lnTo>
                  <a:pt x="17453" y="567"/>
                </a:lnTo>
                <a:lnTo>
                  <a:pt x="17170" y="473"/>
                </a:lnTo>
                <a:lnTo>
                  <a:pt x="16699" y="473"/>
                </a:lnTo>
                <a:lnTo>
                  <a:pt x="16699" y="567"/>
                </a:lnTo>
                <a:lnTo>
                  <a:pt x="16604" y="661"/>
                </a:lnTo>
                <a:lnTo>
                  <a:pt x="16416" y="378"/>
                </a:lnTo>
                <a:lnTo>
                  <a:pt x="16227" y="378"/>
                </a:lnTo>
                <a:lnTo>
                  <a:pt x="15661" y="661"/>
                </a:lnTo>
                <a:lnTo>
                  <a:pt x="15661" y="473"/>
                </a:lnTo>
                <a:lnTo>
                  <a:pt x="15567" y="756"/>
                </a:lnTo>
                <a:lnTo>
                  <a:pt x="15378" y="473"/>
                </a:lnTo>
                <a:lnTo>
                  <a:pt x="15567" y="473"/>
                </a:lnTo>
                <a:lnTo>
                  <a:pt x="15472" y="378"/>
                </a:lnTo>
                <a:lnTo>
                  <a:pt x="15378" y="378"/>
                </a:lnTo>
                <a:lnTo>
                  <a:pt x="15189" y="473"/>
                </a:lnTo>
                <a:lnTo>
                  <a:pt x="15000" y="756"/>
                </a:lnTo>
                <a:lnTo>
                  <a:pt x="14906" y="661"/>
                </a:lnTo>
                <a:lnTo>
                  <a:pt x="14812" y="473"/>
                </a:lnTo>
                <a:lnTo>
                  <a:pt x="14529" y="756"/>
                </a:lnTo>
                <a:lnTo>
                  <a:pt x="14623" y="567"/>
                </a:lnTo>
                <a:lnTo>
                  <a:pt x="14529" y="661"/>
                </a:lnTo>
                <a:lnTo>
                  <a:pt x="14340" y="756"/>
                </a:lnTo>
                <a:lnTo>
                  <a:pt x="14340" y="567"/>
                </a:lnTo>
                <a:lnTo>
                  <a:pt x="14246" y="473"/>
                </a:lnTo>
                <a:lnTo>
                  <a:pt x="13963" y="378"/>
                </a:lnTo>
                <a:lnTo>
                  <a:pt x="13585" y="284"/>
                </a:lnTo>
                <a:lnTo>
                  <a:pt x="13302" y="284"/>
                </a:lnTo>
                <a:lnTo>
                  <a:pt x="13302" y="378"/>
                </a:lnTo>
                <a:lnTo>
                  <a:pt x="13302" y="473"/>
                </a:lnTo>
                <a:lnTo>
                  <a:pt x="13208" y="473"/>
                </a:lnTo>
                <a:lnTo>
                  <a:pt x="13208" y="661"/>
                </a:lnTo>
                <a:lnTo>
                  <a:pt x="13114" y="661"/>
                </a:lnTo>
                <a:lnTo>
                  <a:pt x="13019" y="567"/>
                </a:lnTo>
                <a:lnTo>
                  <a:pt x="12925" y="378"/>
                </a:lnTo>
                <a:lnTo>
                  <a:pt x="12831" y="95"/>
                </a:lnTo>
                <a:lnTo>
                  <a:pt x="12831" y="378"/>
                </a:lnTo>
                <a:lnTo>
                  <a:pt x="12736" y="378"/>
                </a:lnTo>
                <a:lnTo>
                  <a:pt x="12642" y="284"/>
                </a:lnTo>
                <a:lnTo>
                  <a:pt x="12548" y="190"/>
                </a:lnTo>
                <a:lnTo>
                  <a:pt x="12265" y="190"/>
                </a:lnTo>
                <a:lnTo>
                  <a:pt x="12170" y="473"/>
                </a:lnTo>
                <a:lnTo>
                  <a:pt x="12076" y="378"/>
                </a:lnTo>
                <a:lnTo>
                  <a:pt x="11887" y="284"/>
                </a:lnTo>
                <a:lnTo>
                  <a:pt x="11510" y="378"/>
                </a:lnTo>
                <a:lnTo>
                  <a:pt x="10755" y="661"/>
                </a:lnTo>
                <a:lnTo>
                  <a:pt x="10661" y="473"/>
                </a:lnTo>
                <a:lnTo>
                  <a:pt x="10567" y="378"/>
                </a:lnTo>
                <a:lnTo>
                  <a:pt x="10095" y="378"/>
                </a:lnTo>
                <a:lnTo>
                  <a:pt x="9529" y="473"/>
                </a:lnTo>
                <a:lnTo>
                  <a:pt x="9340" y="473"/>
                </a:lnTo>
                <a:lnTo>
                  <a:pt x="9152" y="378"/>
                </a:lnTo>
                <a:lnTo>
                  <a:pt x="9152" y="473"/>
                </a:lnTo>
                <a:lnTo>
                  <a:pt x="9152" y="567"/>
                </a:lnTo>
                <a:lnTo>
                  <a:pt x="8963" y="661"/>
                </a:lnTo>
                <a:lnTo>
                  <a:pt x="8869" y="567"/>
                </a:lnTo>
                <a:lnTo>
                  <a:pt x="8680" y="473"/>
                </a:lnTo>
                <a:lnTo>
                  <a:pt x="8680" y="756"/>
                </a:lnTo>
                <a:lnTo>
                  <a:pt x="8491" y="661"/>
                </a:lnTo>
                <a:lnTo>
                  <a:pt x="8208" y="567"/>
                </a:lnTo>
                <a:lnTo>
                  <a:pt x="7925" y="661"/>
                </a:lnTo>
                <a:lnTo>
                  <a:pt x="7831" y="756"/>
                </a:lnTo>
                <a:lnTo>
                  <a:pt x="7548" y="567"/>
                </a:lnTo>
                <a:lnTo>
                  <a:pt x="7359" y="473"/>
                </a:lnTo>
                <a:lnTo>
                  <a:pt x="7170" y="944"/>
                </a:lnTo>
                <a:lnTo>
                  <a:pt x="6982" y="661"/>
                </a:lnTo>
                <a:lnTo>
                  <a:pt x="6793" y="661"/>
                </a:lnTo>
                <a:lnTo>
                  <a:pt x="6604" y="756"/>
                </a:lnTo>
                <a:lnTo>
                  <a:pt x="6510" y="661"/>
                </a:lnTo>
                <a:lnTo>
                  <a:pt x="6416" y="756"/>
                </a:lnTo>
                <a:lnTo>
                  <a:pt x="6038" y="944"/>
                </a:lnTo>
                <a:lnTo>
                  <a:pt x="6038" y="1039"/>
                </a:lnTo>
                <a:lnTo>
                  <a:pt x="5850" y="1133"/>
                </a:lnTo>
                <a:lnTo>
                  <a:pt x="5850" y="1039"/>
                </a:lnTo>
                <a:lnTo>
                  <a:pt x="5755" y="1039"/>
                </a:lnTo>
                <a:lnTo>
                  <a:pt x="5567" y="1227"/>
                </a:lnTo>
                <a:lnTo>
                  <a:pt x="5472" y="1227"/>
                </a:lnTo>
                <a:lnTo>
                  <a:pt x="5378" y="1039"/>
                </a:lnTo>
                <a:lnTo>
                  <a:pt x="5378" y="1133"/>
                </a:lnTo>
                <a:lnTo>
                  <a:pt x="5189" y="1227"/>
                </a:lnTo>
                <a:lnTo>
                  <a:pt x="5095" y="1133"/>
                </a:lnTo>
                <a:lnTo>
                  <a:pt x="4906" y="1039"/>
                </a:lnTo>
                <a:lnTo>
                  <a:pt x="5189" y="1039"/>
                </a:lnTo>
                <a:lnTo>
                  <a:pt x="5095" y="944"/>
                </a:lnTo>
                <a:lnTo>
                  <a:pt x="5095" y="756"/>
                </a:lnTo>
                <a:lnTo>
                  <a:pt x="5001" y="944"/>
                </a:lnTo>
                <a:lnTo>
                  <a:pt x="4529" y="944"/>
                </a:lnTo>
                <a:lnTo>
                  <a:pt x="4529" y="1133"/>
                </a:lnTo>
                <a:lnTo>
                  <a:pt x="4718" y="1133"/>
                </a:lnTo>
                <a:lnTo>
                  <a:pt x="4623" y="1227"/>
                </a:lnTo>
                <a:lnTo>
                  <a:pt x="4623" y="1133"/>
                </a:lnTo>
                <a:lnTo>
                  <a:pt x="4529" y="1416"/>
                </a:lnTo>
                <a:lnTo>
                  <a:pt x="4340" y="1227"/>
                </a:lnTo>
                <a:lnTo>
                  <a:pt x="4152" y="1039"/>
                </a:lnTo>
                <a:lnTo>
                  <a:pt x="3963" y="1039"/>
                </a:lnTo>
                <a:lnTo>
                  <a:pt x="3774" y="1416"/>
                </a:lnTo>
                <a:lnTo>
                  <a:pt x="3774" y="1322"/>
                </a:lnTo>
                <a:lnTo>
                  <a:pt x="3774" y="1227"/>
                </a:lnTo>
                <a:lnTo>
                  <a:pt x="3680" y="1322"/>
                </a:lnTo>
                <a:lnTo>
                  <a:pt x="3586" y="1510"/>
                </a:lnTo>
                <a:lnTo>
                  <a:pt x="3208" y="1416"/>
                </a:lnTo>
                <a:lnTo>
                  <a:pt x="2454" y="1416"/>
                </a:lnTo>
                <a:lnTo>
                  <a:pt x="1793" y="1510"/>
                </a:lnTo>
                <a:lnTo>
                  <a:pt x="1510" y="1605"/>
                </a:lnTo>
                <a:lnTo>
                  <a:pt x="1321" y="1699"/>
                </a:lnTo>
                <a:lnTo>
                  <a:pt x="1321" y="1605"/>
                </a:lnTo>
                <a:lnTo>
                  <a:pt x="1038" y="1699"/>
                </a:lnTo>
                <a:lnTo>
                  <a:pt x="755" y="1793"/>
                </a:lnTo>
                <a:lnTo>
                  <a:pt x="567" y="1793"/>
                </a:lnTo>
                <a:lnTo>
                  <a:pt x="378" y="1888"/>
                </a:lnTo>
                <a:lnTo>
                  <a:pt x="284" y="1699"/>
                </a:lnTo>
                <a:lnTo>
                  <a:pt x="95" y="1605"/>
                </a:lnTo>
                <a:lnTo>
                  <a:pt x="1" y="1793"/>
                </a:lnTo>
                <a:lnTo>
                  <a:pt x="1" y="2076"/>
                </a:lnTo>
                <a:lnTo>
                  <a:pt x="95" y="2548"/>
                </a:lnTo>
                <a:lnTo>
                  <a:pt x="189" y="2831"/>
                </a:lnTo>
                <a:lnTo>
                  <a:pt x="284" y="2737"/>
                </a:lnTo>
                <a:lnTo>
                  <a:pt x="472" y="2831"/>
                </a:lnTo>
                <a:lnTo>
                  <a:pt x="567" y="2548"/>
                </a:lnTo>
                <a:lnTo>
                  <a:pt x="661" y="2642"/>
                </a:lnTo>
                <a:lnTo>
                  <a:pt x="661" y="2737"/>
                </a:lnTo>
                <a:lnTo>
                  <a:pt x="755" y="2642"/>
                </a:lnTo>
                <a:lnTo>
                  <a:pt x="944" y="2548"/>
                </a:lnTo>
                <a:lnTo>
                  <a:pt x="1227" y="2548"/>
                </a:lnTo>
                <a:lnTo>
                  <a:pt x="1227" y="2642"/>
                </a:lnTo>
                <a:lnTo>
                  <a:pt x="1321" y="2737"/>
                </a:lnTo>
                <a:lnTo>
                  <a:pt x="1416" y="2831"/>
                </a:lnTo>
                <a:lnTo>
                  <a:pt x="1510" y="2642"/>
                </a:lnTo>
                <a:lnTo>
                  <a:pt x="1793" y="2548"/>
                </a:lnTo>
                <a:lnTo>
                  <a:pt x="1699" y="2642"/>
                </a:lnTo>
                <a:lnTo>
                  <a:pt x="1887" y="2737"/>
                </a:lnTo>
                <a:lnTo>
                  <a:pt x="1887" y="2454"/>
                </a:lnTo>
                <a:lnTo>
                  <a:pt x="1982" y="2265"/>
                </a:lnTo>
                <a:lnTo>
                  <a:pt x="2076" y="2737"/>
                </a:lnTo>
                <a:lnTo>
                  <a:pt x="2171" y="2359"/>
                </a:lnTo>
                <a:lnTo>
                  <a:pt x="2265" y="2642"/>
                </a:lnTo>
                <a:lnTo>
                  <a:pt x="2265" y="2548"/>
                </a:lnTo>
                <a:lnTo>
                  <a:pt x="2359" y="2454"/>
                </a:lnTo>
                <a:lnTo>
                  <a:pt x="2454" y="2548"/>
                </a:lnTo>
                <a:lnTo>
                  <a:pt x="2454" y="2737"/>
                </a:lnTo>
                <a:lnTo>
                  <a:pt x="2548" y="2548"/>
                </a:lnTo>
                <a:lnTo>
                  <a:pt x="2548" y="2454"/>
                </a:lnTo>
                <a:lnTo>
                  <a:pt x="2642" y="2548"/>
                </a:lnTo>
                <a:lnTo>
                  <a:pt x="2642" y="2642"/>
                </a:lnTo>
                <a:lnTo>
                  <a:pt x="2831" y="2454"/>
                </a:lnTo>
                <a:lnTo>
                  <a:pt x="3020" y="2454"/>
                </a:lnTo>
                <a:lnTo>
                  <a:pt x="3114" y="2265"/>
                </a:lnTo>
                <a:lnTo>
                  <a:pt x="3114" y="2076"/>
                </a:lnTo>
                <a:lnTo>
                  <a:pt x="3208" y="1982"/>
                </a:lnTo>
                <a:lnTo>
                  <a:pt x="3208" y="2076"/>
                </a:lnTo>
                <a:lnTo>
                  <a:pt x="3208" y="2265"/>
                </a:lnTo>
                <a:lnTo>
                  <a:pt x="3303" y="2076"/>
                </a:lnTo>
                <a:lnTo>
                  <a:pt x="3491" y="2076"/>
                </a:lnTo>
                <a:lnTo>
                  <a:pt x="3491" y="2171"/>
                </a:lnTo>
                <a:lnTo>
                  <a:pt x="3397" y="2265"/>
                </a:lnTo>
                <a:lnTo>
                  <a:pt x="3303" y="2359"/>
                </a:lnTo>
                <a:lnTo>
                  <a:pt x="3303" y="2548"/>
                </a:lnTo>
                <a:lnTo>
                  <a:pt x="3491" y="2548"/>
                </a:lnTo>
                <a:lnTo>
                  <a:pt x="3586" y="2454"/>
                </a:lnTo>
                <a:lnTo>
                  <a:pt x="3680" y="2265"/>
                </a:lnTo>
                <a:lnTo>
                  <a:pt x="4152" y="2265"/>
                </a:lnTo>
                <a:lnTo>
                  <a:pt x="4152" y="2359"/>
                </a:lnTo>
                <a:lnTo>
                  <a:pt x="4246" y="2171"/>
                </a:lnTo>
                <a:lnTo>
                  <a:pt x="4340" y="2171"/>
                </a:lnTo>
                <a:lnTo>
                  <a:pt x="4246" y="2265"/>
                </a:lnTo>
                <a:lnTo>
                  <a:pt x="5284" y="2265"/>
                </a:lnTo>
                <a:lnTo>
                  <a:pt x="5567" y="2171"/>
                </a:lnTo>
                <a:lnTo>
                  <a:pt x="5755" y="2171"/>
                </a:lnTo>
                <a:lnTo>
                  <a:pt x="5755" y="2076"/>
                </a:lnTo>
                <a:lnTo>
                  <a:pt x="6416" y="2076"/>
                </a:lnTo>
                <a:lnTo>
                  <a:pt x="6510" y="1888"/>
                </a:lnTo>
                <a:lnTo>
                  <a:pt x="6604" y="1888"/>
                </a:lnTo>
                <a:lnTo>
                  <a:pt x="7170" y="1982"/>
                </a:lnTo>
                <a:lnTo>
                  <a:pt x="7453" y="1888"/>
                </a:lnTo>
                <a:lnTo>
                  <a:pt x="7548" y="1888"/>
                </a:lnTo>
                <a:lnTo>
                  <a:pt x="7642" y="1699"/>
                </a:lnTo>
                <a:lnTo>
                  <a:pt x="7736" y="1888"/>
                </a:lnTo>
                <a:lnTo>
                  <a:pt x="7925" y="2076"/>
                </a:lnTo>
                <a:lnTo>
                  <a:pt x="8114" y="1793"/>
                </a:lnTo>
                <a:lnTo>
                  <a:pt x="8114" y="1982"/>
                </a:lnTo>
                <a:lnTo>
                  <a:pt x="8208" y="1793"/>
                </a:lnTo>
                <a:lnTo>
                  <a:pt x="8302" y="1982"/>
                </a:lnTo>
                <a:lnTo>
                  <a:pt x="8302" y="1888"/>
                </a:lnTo>
                <a:lnTo>
                  <a:pt x="8302" y="1793"/>
                </a:lnTo>
                <a:lnTo>
                  <a:pt x="8491" y="1793"/>
                </a:lnTo>
                <a:lnTo>
                  <a:pt x="8585" y="1888"/>
                </a:lnTo>
                <a:lnTo>
                  <a:pt x="8774" y="1793"/>
                </a:lnTo>
                <a:lnTo>
                  <a:pt x="8774" y="1982"/>
                </a:lnTo>
                <a:lnTo>
                  <a:pt x="8869" y="1888"/>
                </a:lnTo>
                <a:lnTo>
                  <a:pt x="9718" y="1888"/>
                </a:lnTo>
                <a:lnTo>
                  <a:pt x="9623" y="1793"/>
                </a:lnTo>
                <a:lnTo>
                  <a:pt x="9718" y="1605"/>
                </a:lnTo>
                <a:lnTo>
                  <a:pt x="9812" y="1699"/>
                </a:lnTo>
                <a:lnTo>
                  <a:pt x="9812" y="1793"/>
                </a:lnTo>
                <a:lnTo>
                  <a:pt x="9906" y="1888"/>
                </a:lnTo>
                <a:lnTo>
                  <a:pt x="10095" y="1982"/>
                </a:lnTo>
                <a:lnTo>
                  <a:pt x="10661" y="1793"/>
                </a:lnTo>
                <a:lnTo>
                  <a:pt x="11038" y="1510"/>
                </a:lnTo>
                <a:lnTo>
                  <a:pt x="11133" y="1699"/>
                </a:lnTo>
                <a:lnTo>
                  <a:pt x="11321" y="1699"/>
                </a:lnTo>
                <a:lnTo>
                  <a:pt x="11510" y="1605"/>
                </a:lnTo>
                <a:lnTo>
                  <a:pt x="11604" y="1416"/>
                </a:lnTo>
                <a:lnTo>
                  <a:pt x="11982" y="1605"/>
                </a:lnTo>
                <a:lnTo>
                  <a:pt x="12453" y="1699"/>
                </a:lnTo>
                <a:lnTo>
                  <a:pt x="12642" y="1510"/>
                </a:lnTo>
                <a:lnTo>
                  <a:pt x="12642" y="1699"/>
                </a:lnTo>
                <a:lnTo>
                  <a:pt x="12925" y="1510"/>
                </a:lnTo>
                <a:lnTo>
                  <a:pt x="13208" y="1510"/>
                </a:lnTo>
                <a:lnTo>
                  <a:pt x="14057" y="1699"/>
                </a:lnTo>
                <a:lnTo>
                  <a:pt x="14434" y="1793"/>
                </a:lnTo>
                <a:lnTo>
                  <a:pt x="14812" y="1793"/>
                </a:lnTo>
                <a:lnTo>
                  <a:pt x="15095" y="1699"/>
                </a:lnTo>
                <a:lnTo>
                  <a:pt x="15378" y="1510"/>
                </a:lnTo>
                <a:lnTo>
                  <a:pt x="15472" y="1416"/>
                </a:lnTo>
                <a:lnTo>
                  <a:pt x="15472" y="1510"/>
                </a:lnTo>
                <a:lnTo>
                  <a:pt x="15472" y="1699"/>
                </a:lnTo>
                <a:lnTo>
                  <a:pt x="16416" y="1510"/>
                </a:lnTo>
                <a:lnTo>
                  <a:pt x="16416" y="1605"/>
                </a:lnTo>
                <a:lnTo>
                  <a:pt x="16510" y="1605"/>
                </a:lnTo>
                <a:lnTo>
                  <a:pt x="16604" y="1510"/>
                </a:lnTo>
                <a:lnTo>
                  <a:pt x="17642" y="1510"/>
                </a:lnTo>
                <a:lnTo>
                  <a:pt x="17736" y="1605"/>
                </a:lnTo>
                <a:lnTo>
                  <a:pt x="17831" y="1605"/>
                </a:lnTo>
                <a:lnTo>
                  <a:pt x="18397" y="1510"/>
                </a:lnTo>
                <a:lnTo>
                  <a:pt x="19057" y="1322"/>
                </a:lnTo>
                <a:lnTo>
                  <a:pt x="18774" y="1605"/>
                </a:lnTo>
                <a:lnTo>
                  <a:pt x="19151" y="1322"/>
                </a:lnTo>
                <a:lnTo>
                  <a:pt x="19340" y="1322"/>
                </a:lnTo>
                <a:lnTo>
                  <a:pt x="19340" y="1510"/>
                </a:lnTo>
                <a:lnTo>
                  <a:pt x="19529" y="1416"/>
                </a:lnTo>
                <a:lnTo>
                  <a:pt x="19906" y="1416"/>
                </a:lnTo>
                <a:lnTo>
                  <a:pt x="20000" y="1322"/>
                </a:lnTo>
                <a:lnTo>
                  <a:pt x="20095" y="944"/>
                </a:lnTo>
                <a:lnTo>
                  <a:pt x="20095" y="1133"/>
                </a:lnTo>
                <a:lnTo>
                  <a:pt x="20189" y="1227"/>
                </a:lnTo>
                <a:lnTo>
                  <a:pt x="20189" y="1416"/>
                </a:lnTo>
                <a:lnTo>
                  <a:pt x="20283" y="1322"/>
                </a:lnTo>
                <a:lnTo>
                  <a:pt x="20378" y="1322"/>
                </a:lnTo>
                <a:lnTo>
                  <a:pt x="20378" y="1416"/>
                </a:lnTo>
                <a:lnTo>
                  <a:pt x="20661" y="1227"/>
                </a:lnTo>
                <a:lnTo>
                  <a:pt x="20944" y="1133"/>
                </a:lnTo>
                <a:lnTo>
                  <a:pt x="21038" y="1133"/>
                </a:lnTo>
                <a:lnTo>
                  <a:pt x="21132" y="1416"/>
                </a:lnTo>
                <a:lnTo>
                  <a:pt x="21604" y="1227"/>
                </a:lnTo>
                <a:lnTo>
                  <a:pt x="21510" y="1039"/>
                </a:lnTo>
                <a:lnTo>
                  <a:pt x="21510" y="944"/>
                </a:lnTo>
                <a:lnTo>
                  <a:pt x="21698" y="944"/>
                </a:lnTo>
                <a:lnTo>
                  <a:pt x="21604" y="1039"/>
                </a:lnTo>
                <a:lnTo>
                  <a:pt x="21982" y="1039"/>
                </a:lnTo>
                <a:lnTo>
                  <a:pt x="21887" y="1227"/>
                </a:lnTo>
                <a:lnTo>
                  <a:pt x="21887" y="1227"/>
                </a:lnTo>
                <a:lnTo>
                  <a:pt x="22170" y="1039"/>
                </a:lnTo>
                <a:lnTo>
                  <a:pt x="22265" y="1227"/>
                </a:lnTo>
                <a:lnTo>
                  <a:pt x="22265" y="1133"/>
                </a:lnTo>
                <a:lnTo>
                  <a:pt x="22265" y="1039"/>
                </a:lnTo>
                <a:lnTo>
                  <a:pt x="22548" y="1039"/>
                </a:lnTo>
                <a:lnTo>
                  <a:pt x="22642" y="1322"/>
                </a:lnTo>
                <a:lnTo>
                  <a:pt x="23019" y="1227"/>
                </a:lnTo>
                <a:lnTo>
                  <a:pt x="23208" y="1133"/>
                </a:lnTo>
                <a:lnTo>
                  <a:pt x="23302" y="1039"/>
                </a:lnTo>
                <a:lnTo>
                  <a:pt x="23397" y="1133"/>
                </a:lnTo>
                <a:lnTo>
                  <a:pt x="23397" y="1227"/>
                </a:lnTo>
                <a:lnTo>
                  <a:pt x="23680" y="1227"/>
                </a:lnTo>
                <a:lnTo>
                  <a:pt x="23868" y="1133"/>
                </a:lnTo>
                <a:lnTo>
                  <a:pt x="24057" y="1227"/>
                </a:lnTo>
                <a:lnTo>
                  <a:pt x="24246" y="1227"/>
                </a:lnTo>
                <a:lnTo>
                  <a:pt x="24246" y="1133"/>
                </a:lnTo>
                <a:lnTo>
                  <a:pt x="24529" y="1227"/>
                </a:lnTo>
                <a:lnTo>
                  <a:pt x="24906" y="1322"/>
                </a:lnTo>
                <a:lnTo>
                  <a:pt x="25179" y="1048"/>
                </a:lnTo>
                <a:lnTo>
                  <a:pt x="25095" y="1133"/>
                </a:lnTo>
                <a:lnTo>
                  <a:pt x="25189" y="1227"/>
                </a:lnTo>
                <a:lnTo>
                  <a:pt x="25189" y="1133"/>
                </a:lnTo>
                <a:lnTo>
                  <a:pt x="25283" y="1039"/>
                </a:lnTo>
                <a:lnTo>
                  <a:pt x="25378" y="944"/>
                </a:lnTo>
                <a:lnTo>
                  <a:pt x="25472" y="944"/>
                </a:lnTo>
                <a:lnTo>
                  <a:pt x="25472" y="1133"/>
                </a:lnTo>
                <a:lnTo>
                  <a:pt x="25566" y="1039"/>
                </a:lnTo>
                <a:lnTo>
                  <a:pt x="25661" y="1039"/>
                </a:lnTo>
                <a:lnTo>
                  <a:pt x="25566" y="1133"/>
                </a:lnTo>
                <a:lnTo>
                  <a:pt x="25661" y="1227"/>
                </a:lnTo>
                <a:lnTo>
                  <a:pt x="25849" y="1322"/>
                </a:lnTo>
                <a:lnTo>
                  <a:pt x="25944" y="1133"/>
                </a:lnTo>
                <a:lnTo>
                  <a:pt x="26132" y="1039"/>
                </a:lnTo>
                <a:lnTo>
                  <a:pt x="26132" y="1039"/>
                </a:lnTo>
                <a:lnTo>
                  <a:pt x="26038" y="1227"/>
                </a:lnTo>
                <a:lnTo>
                  <a:pt x="26132" y="1322"/>
                </a:lnTo>
                <a:lnTo>
                  <a:pt x="26321" y="1416"/>
                </a:lnTo>
                <a:lnTo>
                  <a:pt x="26415" y="1416"/>
                </a:lnTo>
                <a:lnTo>
                  <a:pt x="26887" y="1227"/>
                </a:lnTo>
                <a:lnTo>
                  <a:pt x="27264" y="944"/>
                </a:lnTo>
                <a:lnTo>
                  <a:pt x="27170" y="944"/>
                </a:lnTo>
                <a:lnTo>
                  <a:pt x="27264" y="850"/>
                </a:lnTo>
                <a:lnTo>
                  <a:pt x="26981" y="756"/>
                </a:lnTo>
                <a:lnTo>
                  <a:pt x="26887" y="944"/>
                </a:lnTo>
                <a:lnTo>
                  <a:pt x="26793" y="1133"/>
                </a:lnTo>
                <a:lnTo>
                  <a:pt x="26793" y="661"/>
                </a:lnTo>
                <a:lnTo>
                  <a:pt x="26604" y="944"/>
                </a:lnTo>
                <a:lnTo>
                  <a:pt x="26510" y="850"/>
                </a:lnTo>
                <a:lnTo>
                  <a:pt x="26415" y="756"/>
                </a:lnTo>
                <a:lnTo>
                  <a:pt x="26321" y="944"/>
                </a:lnTo>
                <a:lnTo>
                  <a:pt x="26227" y="661"/>
                </a:lnTo>
                <a:lnTo>
                  <a:pt x="26038" y="756"/>
                </a:lnTo>
                <a:lnTo>
                  <a:pt x="25849" y="661"/>
                </a:lnTo>
                <a:lnTo>
                  <a:pt x="25378" y="567"/>
                </a:lnTo>
                <a:lnTo>
                  <a:pt x="25283" y="661"/>
                </a:lnTo>
                <a:lnTo>
                  <a:pt x="25095" y="756"/>
                </a:lnTo>
                <a:lnTo>
                  <a:pt x="25189" y="473"/>
                </a:lnTo>
                <a:lnTo>
                  <a:pt x="25000" y="661"/>
                </a:lnTo>
                <a:lnTo>
                  <a:pt x="25000" y="661"/>
                </a:lnTo>
                <a:lnTo>
                  <a:pt x="25095" y="473"/>
                </a:lnTo>
                <a:lnTo>
                  <a:pt x="24906" y="567"/>
                </a:lnTo>
                <a:lnTo>
                  <a:pt x="24717" y="567"/>
                </a:lnTo>
                <a:lnTo>
                  <a:pt x="24717" y="756"/>
                </a:lnTo>
                <a:lnTo>
                  <a:pt x="24623" y="1039"/>
                </a:lnTo>
                <a:lnTo>
                  <a:pt x="24623" y="850"/>
                </a:lnTo>
                <a:lnTo>
                  <a:pt x="24717" y="661"/>
                </a:lnTo>
                <a:lnTo>
                  <a:pt x="24623" y="756"/>
                </a:lnTo>
                <a:lnTo>
                  <a:pt x="24623" y="661"/>
                </a:lnTo>
                <a:lnTo>
                  <a:pt x="24529" y="473"/>
                </a:lnTo>
                <a:lnTo>
                  <a:pt x="24529" y="661"/>
                </a:lnTo>
                <a:lnTo>
                  <a:pt x="24434" y="567"/>
                </a:lnTo>
                <a:lnTo>
                  <a:pt x="24340" y="378"/>
                </a:lnTo>
                <a:lnTo>
                  <a:pt x="24246" y="567"/>
                </a:lnTo>
                <a:lnTo>
                  <a:pt x="23963" y="567"/>
                </a:lnTo>
                <a:lnTo>
                  <a:pt x="23397" y="661"/>
                </a:lnTo>
                <a:lnTo>
                  <a:pt x="23114" y="661"/>
                </a:lnTo>
                <a:lnTo>
                  <a:pt x="22925" y="567"/>
                </a:lnTo>
                <a:lnTo>
                  <a:pt x="22925" y="473"/>
                </a:lnTo>
                <a:lnTo>
                  <a:pt x="23019" y="473"/>
                </a:lnTo>
                <a:lnTo>
                  <a:pt x="22642" y="378"/>
                </a:lnTo>
                <a:lnTo>
                  <a:pt x="22736" y="473"/>
                </a:lnTo>
                <a:lnTo>
                  <a:pt x="22548" y="473"/>
                </a:lnTo>
                <a:lnTo>
                  <a:pt x="22642" y="284"/>
                </a:lnTo>
                <a:lnTo>
                  <a:pt x="22548" y="190"/>
                </a:lnTo>
                <a:lnTo>
                  <a:pt x="22453" y="190"/>
                </a:lnTo>
                <a:lnTo>
                  <a:pt x="22359" y="284"/>
                </a:lnTo>
                <a:lnTo>
                  <a:pt x="22170" y="378"/>
                </a:lnTo>
                <a:lnTo>
                  <a:pt x="22076" y="284"/>
                </a:lnTo>
                <a:lnTo>
                  <a:pt x="22170" y="473"/>
                </a:lnTo>
                <a:lnTo>
                  <a:pt x="21887" y="190"/>
                </a:lnTo>
                <a:lnTo>
                  <a:pt x="21793" y="190"/>
                </a:lnTo>
                <a:lnTo>
                  <a:pt x="21698" y="378"/>
                </a:lnTo>
                <a:lnTo>
                  <a:pt x="21604" y="756"/>
                </a:lnTo>
                <a:lnTo>
                  <a:pt x="21415" y="661"/>
                </a:lnTo>
                <a:lnTo>
                  <a:pt x="21510" y="473"/>
                </a:lnTo>
                <a:lnTo>
                  <a:pt x="21604" y="284"/>
                </a:lnTo>
                <a:lnTo>
                  <a:pt x="21415" y="284"/>
                </a:lnTo>
                <a:lnTo>
                  <a:pt x="21415" y="190"/>
                </a:lnTo>
                <a:lnTo>
                  <a:pt x="21227" y="378"/>
                </a:lnTo>
                <a:lnTo>
                  <a:pt x="20944" y="567"/>
                </a:lnTo>
                <a:lnTo>
                  <a:pt x="20566" y="1"/>
                </a:lnTo>
                <a:lnTo>
                  <a:pt x="20472" y="95"/>
                </a:lnTo>
                <a:lnTo>
                  <a:pt x="20472" y="190"/>
                </a:lnTo>
                <a:lnTo>
                  <a:pt x="20472" y="378"/>
                </a:lnTo>
                <a:lnTo>
                  <a:pt x="20283" y="284"/>
                </a:lnTo>
                <a:lnTo>
                  <a:pt x="20283" y="190"/>
                </a:lnTo>
                <a:lnTo>
                  <a:pt x="20378" y="95"/>
                </a:lnTo>
                <a:lnTo>
                  <a:pt x="2028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1"/>
          <p:cNvSpPr/>
          <p:nvPr/>
        </p:nvSpPr>
        <p:spPr>
          <a:xfrm>
            <a:off x="6059300" y="2600050"/>
            <a:ext cx="2058017" cy="1015968"/>
          </a:xfrm>
          <a:custGeom>
            <a:avLst/>
            <a:gdLst/>
            <a:ahLst/>
            <a:cxnLst/>
            <a:rect l="l" t="t" r="r" b="b"/>
            <a:pathLst>
              <a:path w="65189" h="62358" extrusionOk="0">
                <a:moveTo>
                  <a:pt x="40283" y="1525"/>
                </a:moveTo>
                <a:lnTo>
                  <a:pt x="40000" y="1541"/>
                </a:lnTo>
                <a:lnTo>
                  <a:pt x="40000" y="1541"/>
                </a:lnTo>
                <a:lnTo>
                  <a:pt x="39811" y="1604"/>
                </a:lnTo>
                <a:lnTo>
                  <a:pt x="40283" y="1525"/>
                </a:lnTo>
                <a:close/>
                <a:moveTo>
                  <a:pt x="22547" y="1793"/>
                </a:moveTo>
                <a:lnTo>
                  <a:pt x="22359" y="1887"/>
                </a:lnTo>
                <a:lnTo>
                  <a:pt x="21981" y="2359"/>
                </a:lnTo>
                <a:lnTo>
                  <a:pt x="24057" y="1981"/>
                </a:lnTo>
                <a:lnTo>
                  <a:pt x="23208" y="2076"/>
                </a:lnTo>
                <a:lnTo>
                  <a:pt x="22925" y="1981"/>
                </a:lnTo>
                <a:lnTo>
                  <a:pt x="22642" y="1887"/>
                </a:lnTo>
                <a:lnTo>
                  <a:pt x="22642" y="1793"/>
                </a:lnTo>
                <a:close/>
                <a:moveTo>
                  <a:pt x="64528" y="13585"/>
                </a:moveTo>
                <a:lnTo>
                  <a:pt x="64528" y="13679"/>
                </a:lnTo>
                <a:lnTo>
                  <a:pt x="64551" y="13679"/>
                </a:lnTo>
                <a:lnTo>
                  <a:pt x="64528" y="13585"/>
                </a:lnTo>
                <a:close/>
                <a:moveTo>
                  <a:pt x="33868" y="58678"/>
                </a:moveTo>
                <a:lnTo>
                  <a:pt x="34057" y="58772"/>
                </a:lnTo>
                <a:lnTo>
                  <a:pt x="34057" y="58772"/>
                </a:lnTo>
                <a:lnTo>
                  <a:pt x="33962" y="58678"/>
                </a:lnTo>
                <a:close/>
                <a:moveTo>
                  <a:pt x="30849" y="58678"/>
                </a:moveTo>
                <a:lnTo>
                  <a:pt x="30943" y="58772"/>
                </a:lnTo>
                <a:lnTo>
                  <a:pt x="30283" y="58867"/>
                </a:lnTo>
                <a:lnTo>
                  <a:pt x="30472" y="58772"/>
                </a:lnTo>
                <a:lnTo>
                  <a:pt x="30849" y="58678"/>
                </a:lnTo>
                <a:close/>
                <a:moveTo>
                  <a:pt x="32264" y="59056"/>
                </a:moveTo>
                <a:lnTo>
                  <a:pt x="33113" y="59244"/>
                </a:lnTo>
                <a:lnTo>
                  <a:pt x="31698" y="59339"/>
                </a:lnTo>
                <a:lnTo>
                  <a:pt x="31415" y="59339"/>
                </a:lnTo>
                <a:lnTo>
                  <a:pt x="32264" y="59056"/>
                </a:lnTo>
                <a:close/>
                <a:moveTo>
                  <a:pt x="60849" y="0"/>
                </a:moveTo>
                <a:lnTo>
                  <a:pt x="58679" y="95"/>
                </a:lnTo>
                <a:lnTo>
                  <a:pt x="56792" y="189"/>
                </a:lnTo>
                <a:lnTo>
                  <a:pt x="58584" y="378"/>
                </a:lnTo>
                <a:lnTo>
                  <a:pt x="58301" y="189"/>
                </a:lnTo>
                <a:lnTo>
                  <a:pt x="59151" y="378"/>
                </a:lnTo>
                <a:lnTo>
                  <a:pt x="58679" y="472"/>
                </a:lnTo>
                <a:lnTo>
                  <a:pt x="58018" y="472"/>
                </a:lnTo>
                <a:lnTo>
                  <a:pt x="56792" y="283"/>
                </a:lnTo>
                <a:lnTo>
                  <a:pt x="55943" y="283"/>
                </a:lnTo>
                <a:lnTo>
                  <a:pt x="54528" y="378"/>
                </a:lnTo>
                <a:lnTo>
                  <a:pt x="50660" y="378"/>
                </a:lnTo>
                <a:lnTo>
                  <a:pt x="48585" y="472"/>
                </a:lnTo>
                <a:lnTo>
                  <a:pt x="46226" y="472"/>
                </a:lnTo>
                <a:lnTo>
                  <a:pt x="43868" y="283"/>
                </a:lnTo>
                <a:lnTo>
                  <a:pt x="44056" y="472"/>
                </a:lnTo>
                <a:lnTo>
                  <a:pt x="44339" y="472"/>
                </a:lnTo>
                <a:lnTo>
                  <a:pt x="43396" y="661"/>
                </a:lnTo>
                <a:lnTo>
                  <a:pt x="42170" y="849"/>
                </a:lnTo>
                <a:lnTo>
                  <a:pt x="40849" y="755"/>
                </a:lnTo>
                <a:lnTo>
                  <a:pt x="40377" y="661"/>
                </a:lnTo>
                <a:lnTo>
                  <a:pt x="39906" y="566"/>
                </a:lnTo>
                <a:lnTo>
                  <a:pt x="39717" y="566"/>
                </a:lnTo>
                <a:lnTo>
                  <a:pt x="38207" y="661"/>
                </a:lnTo>
                <a:lnTo>
                  <a:pt x="36509" y="944"/>
                </a:lnTo>
                <a:lnTo>
                  <a:pt x="34906" y="1132"/>
                </a:lnTo>
                <a:lnTo>
                  <a:pt x="33585" y="1132"/>
                </a:lnTo>
                <a:lnTo>
                  <a:pt x="33962" y="1038"/>
                </a:lnTo>
                <a:lnTo>
                  <a:pt x="33774" y="944"/>
                </a:lnTo>
                <a:lnTo>
                  <a:pt x="33396" y="944"/>
                </a:lnTo>
                <a:lnTo>
                  <a:pt x="32453" y="1038"/>
                </a:lnTo>
                <a:lnTo>
                  <a:pt x="30283" y="1321"/>
                </a:lnTo>
                <a:lnTo>
                  <a:pt x="30472" y="1415"/>
                </a:lnTo>
                <a:lnTo>
                  <a:pt x="30566" y="1510"/>
                </a:lnTo>
                <a:lnTo>
                  <a:pt x="29151" y="1604"/>
                </a:lnTo>
                <a:lnTo>
                  <a:pt x="29057" y="1698"/>
                </a:lnTo>
                <a:lnTo>
                  <a:pt x="29717" y="1698"/>
                </a:lnTo>
                <a:lnTo>
                  <a:pt x="28208" y="1793"/>
                </a:lnTo>
                <a:lnTo>
                  <a:pt x="27547" y="1793"/>
                </a:lnTo>
                <a:lnTo>
                  <a:pt x="27642" y="1698"/>
                </a:lnTo>
                <a:lnTo>
                  <a:pt x="28585" y="1510"/>
                </a:lnTo>
                <a:lnTo>
                  <a:pt x="27736" y="1604"/>
                </a:lnTo>
                <a:lnTo>
                  <a:pt x="26887" y="1698"/>
                </a:lnTo>
                <a:lnTo>
                  <a:pt x="26038" y="1698"/>
                </a:lnTo>
                <a:lnTo>
                  <a:pt x="25189" y="1793"/>
                </a:lnTo>
                <a:lnTo>
                  <a:pt x="25189" y="1793"/>
                </a:lnTo>
                <a:lnTo>
                  <a:pt x="25755" y="1698"/>
                </a:lnTo>
                <a:lnTo>
                  <a:pt x="24906" y="1793"/>
                </a:lnTo>
                <a:lnTo>
                  <a:pt x="24057" y="1981"/>
                </a:lnTo>
                <a:lnTo>
                  <a:pt x="25094" y="1887"/>
                </a:lnTo>
                <a:lnTo>
                  <a:pt x="26132" y="1981"/>
                </a:lnTo>
                <a:lnTo>
                  <a:pt x="24906" y="2264"/>
                </a:lnTo>
                <a:lnTo>
                  <a:pt x="23585" y="2359"/>
                </a:lnTo>
                <a:lnTo>
                  <a:pt x="23585" y="2453"/>
                </a:lnTo>
                <a:lnTo>
                  <a:pt x="23585" y="2547"/>
                </a:lnTo>
                <a:lnTo>
                  <a:pt x="25566" y="2359"/>
                </a:lnTo>
                <a:lnTo>
                  <a:pt x="27547" y="2264"/>
                </a:lnTo>
                <a:lnTo>
                  <a:pt x="29434" y="1981"/>
                </a:lnTo>
                <a:lnTo>
                  <a:pt x="30377" y="1793"/>
                </a:lnTo>
                <a:lnTo>
                  <a:pt x="31321" y="1604"/>
                </a:lnTo>
                <a:lnTo>
                  <a:pt x="30472" y="1887"/>
                </a:lnTo>
                <a:lnTo>
                  <a:pt x="30660" y="1981"/>
                </a:lnTo>
                <a:lnTo>
                  <a:pt x="31038" y="2076"/>
                </a:lnTo>
                <a:lnTo>
                  <a:pt x="31981" y="2170"/>
                </a:lnTo>
                <a:lnTo>
                  <a:pt x="33302" y="2170"/>
                </a:lnTo>
                <a:lnTo>
                  <a:pt x="34717" y="2076"/>
                </a:lnTo>
                <a:lnTo>
                  <a:pt x="37075" y="1887"/>
                </a:lnTo>
                <a:lnTo>
                  <a:pt x="37830" y="1793"/>
                </a:lnTo>
                <a:lnTo>
                  <a:pt x="37924" y="1698"/>
                </a:lnTo>
                <a:lnTo>
                  <a:pt x="38868" y="1604"/>
                </a:lnTo>
                <a:lnTo>
                  <a:pt x="38962" y="1510"/>
                </a:lnTo>
                <a:lnTo>
                  <a:pt x="38868" y="1510"/>
                </a:lnTo>
                <a:lnTo>
                  <a:pt x="38113" y="1415"/>
                </a:lnTo>
                <a:lnTo>
                  <a:pt x="40000" y="1510"/>
                </a:lnTo>
                <a:lnTo>
                  <a:pt x="38868" y="1604"/>
                </a:lnTo>
                <a:lnTo>
                  <a:pt x="40000" y="1541"/>
                </a:lnTo>
                <a:lnTo>
                  <a:pt x="40000" y="1541"/>
                </a:lnTo>
                <a:lnTo>
                  <a:pt x="40094" y="1510"/>
                </a:lnTo>
                <a:lnTo>
                  <a:pt x="40377" y="1510"/>
                </a:lnTo>
                <a:lnTo>
                  <a:pt x="40283" y="1525"/>
                </a:lnTo>
                <a:lnTo>
                  <a:pt x="40283" y="1525"/>
                </a:lnTo>
                <a:lnTo>
                  <a:pt x="40566" y="1510"/>
                </a:lnTo>
                <a:lnTo>
                  <a:pt x="41509" y="1604"/>
                </a:lnTo>
                <a:lnTo>
                  <a:pt x="44151" y="1415"/>
                </a:lnTo>
                <a:lnTo>
                  <a:pt x="45000" y="1321"/>
                </a:lnTo>
                <a:lnTo>
                  <a:pt x="44434" y="1321"/>
                </a:lnTo>
                <a:lnTo>
                  <a:pt x="45188" y="1132"/>
                </a:lnTo>
                <a:lnTo>
                  <a:pt x="45660" y="1227"/>
                </a:lnTo>
                <a:lnTo>
                  <a:pt x="45755" y="1227"/>
                </a:lnTo>
                <a:lnTo>
                  <a:pt x="45755" y="1321"/>
                </a:lnTo>
                <a:lnTo>
                  <a:pt x="45377" y="1321"/>
                </a:lnTo>
                <a:lnTo>
                  <a:pt x="46038" y="1415"/>
                </a:lnTo>
                <a:lnTo>
                  <a:pt x="46792" y="1321"/>
                </a:lnTo>
                <a:lnTo>
                  <a:pt x="46792" y="1227"/>
                </a:lnTo>
                <a:lnTo>
                  <a:pt x="46981" y="1321"/>
                </a:lnTo>
                <a:lnTo>
                  <a:pt x="47547" y="1321"/>
                </a:lnTo>
                <a:lnTo>
                  <a:pt x="47358" y="1510"/>
                </a:lnTo>
                <a:lnTo>
                  <a:pt x="46981" y="1510"/>
                </a:lnTo>
                <a:lnTo>
                  <a:pt x="46792" y="1415"/>
                </a:lnTo>
                <a:lnTo>
                  <a:pt x="43868" y="1698"/>
                </a:lnTo>
                <a:lnTo>
                  <a:pt x="45566" y="1698"/>
                </a:lnTo>
                <a:lnTo>
                  <a:pt x="47264" y="1604"/>
                </a:lnTo>
                <a:lnTo>
                  <a:pt x="50566" y="1321"/>
                </a:lnTo>
                <a:lnTo>
                  <a:pt x="52169" y="1227"/>
                </a:lnTo>
                <a:lnTo>
                  <a:pt x="55471" y="1227"/>
                </a:lnTo>
                <a:lnTo>
                  <a:pt x="57075" y="1415"/>
                </a:lnTo>
                <a:lnTo>
                  <a:pt x="56603" y="1321"/>
                </a:lnTo>
                <a:lnTo>
                  <a:pt x="56509" y="1227"/>
                </a:lnTo>
                <a:lnTo>
                  <a:pt x="57264" y="1132"/>
                </a:lnTo>
                <a:lnTo>
                  <a:pt x="58396" y="1227"/>
                </a:lnTo>
                <a:lnTo>
                  <a:pt x="58773" y="1227"/>
                </a:lnTo>
                <a:lnTo>
                  <a:pt x="58962" y="1321"/>
                </a:lnTo>
                <a:lnTo>
                  <a:pt x="59905" y="1321"/>
                </a:lnTo>
                <a:lnTo>
                  <a:pt x="61037" y="1510"/>
                </a:lnTo>
                <a:lnTo>
                  <a:pt x="61603" y="1698"/>
                </a:lnTo>
                <a:lnTo>
                  <a:pt x="62075" y="1887"/>
                </a:lnTo>
                <a:lnTo>
                  <a:pt x="62452" y="2076"/>
                </a:lnTo>
                <a:lnTo>
                  <a:pt x="62547" y="2359"/>
                </a:lnTo>
                <a:lnTo>
                  <a:pt x="62641" y="4528"/>
                </a:lnTo>
                <a:lnTo>
                  <a:pt x="62641" y="8113"/>
                </a:lnTo>
                <a:lnTo>
                  <a:pt x="62547" y="17547"/>
                </a:lnTo>
                <a:lnTo>
                  <a:pt x="62547" y="22547"/>
                </a:lnTo>
                <a:lnTo>
                  <a:pt x="62641" y="27075"/>
                </a:lnTo>
                <a:lnTo>
                  <a:pt x="62830" y="30849"/>
                </a:lnTo>
                <a:lnTo>
                  <a:pt x="62924" y="32169"/>
                </a:lnTo>
                <a:lnTo>
                  <a:pt x="63113" y="33207"/>
                </a:lnTo>
                <a:lnTo>
                  <a:pt x="63113" y="34528"/>
                </a:lnTo>
                <a:lnTo>
                  <a:pt x="63207" y="35943"/>
                </a:lnTo>
                <a:lnTo>
                  <a:pt x="63207" y="36886"/>
                </a:lnTo>
                <a:lnTo>
                  <a:pt x="63113" y="38396"/>
                </a:lnTo>
                <a:lnTo>
                  <a:pt x="62830" y="42358"/>
                </a:lnTo>
                <a:lnTo>
                  <a:pt x="62547" y="46509"/>
                </a:lnTo>
                <a:lnTo>
                  <a:pt x="62452" y="48207"/>
                </a:lnTo>
                <a:lnTo>
                  <a:pt x="62547" y="49527"/>
                </a:lnTo>
                <a:lnTo>
                  <a:pt x="62547" y="51131"/>
                </a:lnTo>
                <a:lnTo>
                  <a:pt x="62547" y="52735"/>
                </a:lnTo>
                <a:lnTo>
                  <a:pt x="62358" y="53584"/>
                </a:lnTo>
                <a:lnTo>
                  <a:pt x="62264" y="54339"/>
                </a:lnTo>
                <a:lnTo>
                  <a:pt x="61981" y="55093"/>
                </a:lnTo>
                <a:lnTo>
                  <a:pt x="61603" y="55754"/>
                </a:lnTo>
                <a:lnTo>
                  <a:pt x="61792" y="55754"/>
                </a:lnTo>
                <a:lnTo>
                  <a:pt x="61886" y="55565"/>
                </a:lnTo>
                <a:lnTo>
                  <a:pt x="62169" y="55376"/>
                </a:lnTo>
                <a:lnTo>
                  <a:pt x="62264" y="55565"/>
                </a:lnTo>
                <a:lnTo>
                  <a:pt x="62169" y="55754"/>
                </a:lnTo>
                <a:lnTo>
                  <a:pt x="61981" y="56225"/>
                </a:lnTo>
                <a:lnTo>
                  <a:pt x="61792" y="56037"/>
                </a:lnTo>
                <a:lnTo>
                  <a:pt x="61509" y="55754"/>
                </a:lnTo>
                <a:lnTo>
                  <a:pt x="61603" y="55942"/>
                </a:lnTo>
                <a:lnTo>
                  <a:pt x="61509" y="55942"/>
                </a:lnTo>
                <a:lnTo>
                  <a:pt x="61603" y="56037"/>
                </a:lnTo>
                <a:lnTo>
                  <a:pt x="60094" y="56320"/>
                </a:lnTo>
                <a:lnTo>
                  <a:pt x="58773" y="56414"/>
                </a:lnTo>
                <a:lnTo>
                  <a:pt x="57547" y="56508"/>
                </a:lnTo>
                <a:lnTo>
                  <a:pt x="56415" y="56508"/>
                </a:lnTo>
                <a:lnTo>
                  <a:pt x="56698" y="56320"/>
                </a:lnTo>
                <a:lnTo>
                  <a:pt x="56698" y="56320"/>
                </a:lnTo>
                <a:lnTo>
                  <a:pt x="56037" y="56508"/>
                </a:lnTo>
                <a:lnTo>
                  <a:pt x="54811" y="56886"/>
                </a:lnTo>
                <a:lnTo>
                  <a:pt x="53679" y="57074"/>
                </a:lnTo>
                <a:lnTo>
                  <a:pt x="53868" y="56791"/>
                </a:lnTo>
                <a:lnTo>
                  <a:pt x="54245" y="56697"/>
                </a:lnTo>
                <a:lnTo>
                  <a:pt x="53019" y="56886"/>
                </a:lnTo>
                <a:lnTo>
                  <a:pt x="51698" y="56980"/>
                </a:lnTo>
                <a:lnTo>
                  <a:pt x="50943" y="57074"/>
                </a:lnTo>
                <a:lnTo>
                  <a:pt x="51132" y="57169"/>
                </a:lnTo>
                <a:lnTo>
                  <a:pt x="48962" y="57452"/>
                </a:lnTo>
                <a:lnTo>
                  <a:pt x="48962" y="57357"/>
                </a:lnTo>
                <a:lnTo>
                  <a:pt x="48019" y="57452"/>
                </a:lnTo>
                <a:lnTo>
                  <a:pt x="47641" y="57452"/>
                </a:lnTo>
                <a:lnTo>
                  <a:pt x="46604" y="57546"/>
                </a:lnTo>
                <a:lnTo>
                  <a:pt x="44717" y="57546"/>
                </a:lnTo>
                <a:lnTo>
                  <a:pt x="44339" y="57452"/>
                </a:lnTo>
                <a:lnTo>
                  <a:pt x="45000" y="57263"/>
                </a:lnTo>
                <a:lnTo>
                  <a:pt x="40000" y="57829"/>
                </a:lnTo>
                <a:lnTo>
                  <a:pt x="38019" y="58206"/>
                </a:lnTo>
                <a:lnTo>
                  <a:pt x="37547" y="58018"/>
                </a:lnTo>
                <a:lnTo>
                  <a:pt x="37075" y="58018"/>
                </a:lnTo>
                <a:lnTo>
                  <a:pt x="36698" y="58112"/>
                </a:lnTo>
                <a:lnTo>
                  <a:pt x="36415" y="58301"/>
                </a:lnTo>
                <a:lnTo>
                  <a:pt x="36038" y="58301"/>
                </a:lnTo>
                <a:lnTo>
                  <a:pt x="36038" y="58395"/>
                </a:lnTo>
                <a:lnTo>
                  <a:pt x="36321" y="58395"/>
                </a:lnTo>
                <a:lnTo>
                  <a:pt x="36132" y="58678"/>
                </a:lnTo>
                <a:lnTo>
                  <a:pt x="37075" y="58678"/>
                </a:lnTo>
                <a:lnTo>
                  <a:pt x="37830" y="58584"/>
                </a:lnTo>
                <a:lnTo>
                  <a:pt x="38585" y="58489"/>
                </a:lnTo>
                <a:lnTo>
                  <a:pt x="39434" y="58489"/>
                </a:lnTo>
                <a:lnTo>
                  <a:pt x="38585" y="58867"/>
                </a:lnTo>
                <a:lnTo>
                  <a:pt x="37358" y="59244"/>
                </a:lnTo>
                <a:lnTo>
                  <a:pt x="36792" y="59339"/>
                </a:lnTo>
                <a:lnTo>
                  <a:pt x="36226" y="59339"/>
                </a:lnTo>
                <a:lnTo>
                  <a:pt x="35755" y="59244"/>
                </a:lnTo>
                <a:lnTo>
                  <a:pt x="35566" y="59056"/>
                </a:lnTo>
                <a:lnTo>
                  <a:pt x="35472" y="58867"/>
                </a:lnTo>
                <a:lnTo>
                  <a:pt x="36509" y="58772"/>
                </a:lnTo>
                <a:lnTo>
                  <a:pt x="35377" y="58678"/>
                </a:lnTo>
                <a:lnTo>
                  <a:pt x="34151" y="58772"/>
                </a:lnTo>
                <a:lnTo>
                  <a:pt x="34057" y="58772"/>
                </a:lnTo>
                <a:lnTo>
                  <a:pt x="33208" y="58961"/>
                </a:lnTo>
                <a:lnTo>
                  <a:pt x="32264" y="59056"/>
                </a:lnTo>
                <a:lnTo>
                  <a:pt x="32264" y="59056"/>
                </a:lnTo>
                <a:lnTo>
                  <a:pt x="33113" y="58867"/>
                </a:lnTo>
                <a:lnTo>
                  <a:pt x="31887" y="58489"/>
                </a:lnTo>
                <a:lnTo>
                  <a:pt x="31132" y="58395"/>
                </a:lnTo>
                <a:lnTo>
                  <a:pt x="31038" y="58301"/>
                </a:lnTo>
                <a:lnTo>
                  <a:pt x="31132" y="58301"/>
                </a:lnTo>
                <a:lnTo>
                  <a:pt x="31509" y="58206"/>
                </a:lnTo>
                <a:lnTo>
                  <a:pt x="30660" y="58206"/>
                </a:lnTo>
                <a:lnTo>
                  <a:pt x="30283" y="58301"/>
                </a:lnTo>
                <a:lnTo>
                  <a:pt x="29906" y="58489"/>
                </a:lnTo>
                <a:lnTo>
                  <a:pt x="29151" y="58678"/>
                </a:lnTo>
                <a:lnTo>
                  <a:pt x="29340" y="58584"/>
                </a:lnTo>
                <a:lnTo>
                  <a:pt x="29434" y="58395"/>
                </a:lnTo>
                <a:lnTo>
                  <a:pt x="29434" y="58395"/>
                </a:lnTo>
                <a:lnTo>
                  <a:pt x="28585" y="58489"/>
                </a:lnTo>
                <a:lnTo>
                  <a:pt x="28491" y="58584"/>
                </a:lnTo>
                <a:lnTo>
                  <a:pt x="28396" y="58678"/>
                </a:lnTo>
                <a:lnTo>
                  <a:pt x="27736" y="58867"/>
                </a:lnTo>
                <a:lnTo>
                  <a:pt x="25660" y="59150"/>
                </a:lnTo>
                <a:lnTo>
                  <a:pt x="22170" y="59622"/>
                </a:lnTo>
                <a:lnTo>
                  <a:pt x="22359" y="59527"/>
                </a:lnTo>
                <a:lnTo>
                  <a:pt x="22359" y="59433"/>
                </a:lnTo>
                <a:lnTo>
                  <a:pt x="22264" y="59433"/>
                </a:lnTo>
                <a:lnTo>
                  <a:pt x="22453" y="59244"/>
                </a:lnTo>
                <a:lnTo>
                  <a:pt x="22453" y="59056"/>
                </a:lnTo>
                <a:lnTo>
                  <a:pt x="21132" y="59339"/>
                </a:lnTo>
                <a:lnTo>
                  <a:pt x="19246" y="59716"/>
                </a:lnTo>
                <a:lnTo>
                  <a:pt x="18208" y="59810"/>
                </a:lnTo>
                <a:lnTo>
                  <a:pt x="17264" y="59905"/>
                </a:lnTo>
                <a:lnTo>
                  <a:pt x="16415" y="59905"/>
                </a:lnTo>
                <a:lnTo>
                  <a:pt x="15849" y="59810"/>
                </a:lnTo>
                <a:lnTo>
                  <a:pt x="14246" y="59810"/>
                </a:lnTo>
                <a:lnTo>
                  <a:pt x="11981" y="59999"/>
                </a:lnTo>
                <a:lnTo>
                  <a:pt x="11981" y="59999"/>
                </a:lnTo>
                <a:lnTo>
                  <a:pt x="12359" y="59905"/>
                </a:lnTo>
                <a:lnTo>
                  <a:pt x="12736" y="59716"/>
                </a:lnTo>
                <a:lnTo>
                  <a:pt x="11415" y="59905"/>
                </a:lnTo>
                <a:lnTo>
                  <a:pt x="10000" y="60093"/>
                </a:lnTo>
                <a:lnTo>
                  <a:pt x="7076" y="60188"/>
                </a:lnTo>
                <a:lnTo>
                  <a:pt x="4151" y="60376"/>
                </a:lnTo>
                <a:lnTo>
                  <a:pt x="2831" y="60471"/>
                </a:lnTo>
                <a:lnTo>
                  <a:pt x="1604" y="60659"/>
                </a:lnTo>
                <a:lnTo>
                  <a:pt x="1227" y="59244"/>
                </a:lnTo>
                <a:lnTo>
                  <a:pt x="1038" y="57735"/>
                </a:lnTo>
                <a:lnTo>
                  <a:pt x="850" y="56131"/>
                </a:lnTo>
                <a:lnTo>
                  <a:pt x="755" y="54433"/>
                </a:lnTo>
                <a:lnTo>
                  <a:pt x="755" y="52735"/>
                </a:lnTo>
                <a:lnTo>
                  <a:pt x="755" y="50942"/>
                </a:lnTo>
                <a:lnTo>
                  <a:pt x="1038" y="47263"/>
                </a:lnTo>
                <a:lnTo>
                  <a:pt x="1321" y="43678"/>
                </a:lnTo>
                <a:lnTo>
                  <a:pt x="1699" y="39999"/>
                </a:lnTo>
                <a:lnTo>
                  <a:pt x="2453" y="33301"/>
                </a:lnTo>
                <a:lnTo>
                  <a:pt x="2548" y="33962"/>
                </a:lnTo>
                <a:lnTo>
                  <a:pt x="2642" y="34622"/>
                </a:lnTo>
                <a:lnTo>
                  <a:pt x="2642" y="33018"/>
                </a:lnTo>
                <a:lnTo>
                  <a:pt x="2551" y="32287"/>
                </a:lnTo>
                <a:lnTo>
                  <a:pt x="2642" y="30000"/>
                </a:lnTo>
                <a:lnTo>
                  <a:pt x="2453" y="30377"/>
                </a:lnTo>
                <a:lnTo>
                  <a:pt x="2453" y="29245"/>
                </a:lnTo>
                <a:lnTo>
                  <a:pt x="2453" y="27830"/>
                </a:lnTo>
                <a:lnTo>
                  <a:pt x="2642" y="28301"/>
                </a:lnTo>
                <a:lnTo>
                  <a:pt x="2736" y="28018"/>
                </a:lnTo>
                <a:lnTo>
                  <a:pt x="2831" y="28018"/>
                </a:lnTo>
                <a:lnTo>
                  <a:pt x="2925" y="28207"/>
                </a:lnTo>
                <a:lnTo>
                  <a:pt x="3019" y="26415"/>
                </a:lnTo>
                <a:lnTo>
                  <a:pt x="3019" y="24811"/>
                </a:lnTo>
                <a:lnTo>
                  <a:pt x="3019" y="23113"/>
                </a:lnTo>
                <a:lnTo>
                  <a:pt x="3019" y="22170"/>
                </a:lnTo>
                <a:lnTo>
                  <a:pt x="3208" y="21320"/>
                </a:lnTo>
                <a:lnTo>
                  <a:pt x="3302" y="19528"/>
                </a:lnTo>
                <a:lnTo>
                  <a:pt x="3302" y="17641"/>
                </a:lnTo>
                <a:lnTo>
                  <a:pt x="3302" y="16887"/>
                </a:lnTo>
                <a:lnTo>
                  <a:pt x="3208" y="16321"/>
                </a:lnTo>
                <a:lnTo>
                  <a:pt x="3397" y="16415"/>
                </a:lnTo>
                <a:lnTo>
                  <a:pt x="3585" y="11981"/>
                </a:lnTo>
                <a:lnTo>
                  <a:pt x="3680" y="11415"/>
                </a:lnTo>
                <a:lnTo>
                  <a:pt x="3680" y="11698"/>
                </a:lnTo>
                <a:lnTo>
                  <a:pt x="3774" y="11132"/>
                </a:lnTo>
                <a:lnTo>
                  <a:pt x="3868" y="10660"/>
                </a:lnTo>
                <a:lnTo>
                  <a:pt x="3774" y="10094"/>
                </a:lnTo>
                <a:lnTo>
                  <a:pt x="3680" y="9623"/>
                </a:lnTo>
                <a:lnTo>
                  <a:pt x="3774" y="9434"/>
                </a:lnTo>
                <a:lnTo>
                  <a:pt x="3868" y="9245"/>
                </a:lnTo>
                <a:lnTo>
                  <a:pt x="4057" y="8491"/>
                </a:lnTo>
                <a:lnTo>
                  <a:pt x="4340" y="6321"/>
                </a:lnTo>
                <a:lnTo>
                  <a:pt x="4623" y="2264"/>
                </a:lnTo>
                <a:lnTo>
                  <a:pt x="3491" y="7170"/>
                </a:lnTo>
                <a:lnTo>
                  <a:pt x="2925" y="9906"/>
                </a:lnTo>
                <a:lnTo>
                  <a:pt x="2359" y="12736"/>
                </a:lnTo>
                <a:lnTo>
                  <a:pt x="1982" y="15377"/>
                </a:lnTo>
                <a:lnTo>
                  <a:pt x="1699" y="17830"/>
                </a:lnTo>
                <a:lnTo>
                  <a:pt x="1510" y="19905"/>
                </a:lnTo>
                <a:lnTo>
                  <a:pt x="1604" y="20754"/>
                </a:lnTo>
                <a:lnTo>
                  <a:pt x="1699" y="21509"/>
                </a:lnTo>
                <a:lnTo>
                  <a:pt x="1321" y="22453"/>
                </a:lnTo>
                <a:lnTo>
                  <a:pt x="1133" y="23585"/>
                </a:lnTo>
                <a:lnTo>
                  <a:pt x="1038" y="24905"/>
                </a:lnTo>
                <a:lnTo>
                  <a:pt x="1038" y="26226"/>
                </a:lnTo>
                <a:lnTo>
                  <a:pt x="1038" y="28962"/>
                </a:lnTo>
                <a:lnTo>
                  <a:pt x="1038" y="31415"/>
                </a:lnTo>
                <a:lnTo>
                  <a:pt x="661" y="40188"/>
                </a:lnTo>
                <a:lnTo>
                  <a:pt x="472" y="44999"/>
                </a:lnTo>
                <a:lnTo>
                  <a:pt x="378" y="49622"/>
                </a:lnTo>
                <a:lnTo>
                  <a:pt x="472" y="51603"/>
                </a:lnTo>
                <a:lnTo>
                  <a:pt x="378" y="53961"/>
                </a:lnTo>
                <a:lnTo>
                  <a:pt x="189" y="53301"/>
                </a:lnTo>
                <a:lnTo>
                  <a:pt x="95" y="52641"/>
                </a:lnTo>
                <a:lnTo>
                  <a:pt x="189" y="53867"/>
                </a:lnTo>
                <a:lnTo>
                  <a:pt x="189" y="55093"/>
                </a:lnTo>
                <a:lnTo>
                  <a:pt x="378" y="55188"/>
                </a:lnTo>
                <a:lnTo>
                  <a:pt x="284" y="56508"/>
                </a:lnTo>
                <a:lnTo>
                  <a:pt x="95" y="54905"/>
                </a:lnTo>
                <a:lnTo>
                  <a:pt x="1" y="58489"/>
                </a:lnTo>
                <a:lnTo>
                  <a:pt x="1" y="62357"/>
                </a:lnTo>
                <a:lnTo>
                  <a:pt x="6038" y="61886"/>
                </a:lnTo>
                <a:lnTo>
                  <a:pt x="8963" y="61697"/>
                </a:lnTo>
                <a:lnTo>
                  <a:pt x="11698" y="61603"/>
                </a:lnTo>
                <a:lnTo>
                  <a:pt x="11698" y="61414"/>
                </a:lnTo>
                <a:lnTo>
                  <a:pt x="11887" y="61225"/>
                </a:lnTo>
                <a:lnTo>
                  <a:pt x="12264" y="61225"/>
                </a:lnTo>
                <a:lnTo>
                  <a:pt x="12548" y="61320"/>
                </a:lnTo>
                <a:lnTo>
                  <a:pt x="12736" y="61414"/>
                </a:lnTo>
                <a:lnTo>
                  <a:pt x="12642" y="61320"/>
                </a:lnTo>
                <a:lnTo>
                  <a:pt x="13302" y="61508"/>
                </a:lnTo>
                <a:lnTo>
                  <a:pt x="13302" y="61508"/>
                </a:lnTo>
                <a:lnTo>
                  <a:pt x="12736" y="61414"/>
                </a:lnTo>
                <a:lnTo>
                  <a:pt x="13019" y="61508"/>
                </a:lnTo>
                <a:lnTo>
                  <a:pt x="12736" y="61603"/>
                </a:lnTo>
                <a:lnTo>
                  <a:pt x="12831" y="61697"/>
                </a:lnTo>
                <a:lnTo>
                  <a:pt x="14246" y="61508"/>
                </a:lnTo>
                <a:lnTo>
                  <a:pt x="13491" y="61508"/>
                </a:lnTo>
                <a:lnTo>
                  <a:pt x="14717" y="61225"/>
                </a:lnTo>
                <a:lnTo>
                  <a:pt x="16038" y="61131"/>
                </a:lnTo>
                <a:lnTo>
                  <a:pt x="18962" y="61131"/>
                </a:lnTo>
                <a:lnTo>
                  <a:pt x="19151" y="61225"/>
                </a:lnTo>
                <a:lnTo>
                  <a:pt x="19623" y="61320"/>
                </a:lnTo>
                <a:lnTo>
                  <a:pt x="21227" y="61320"/>
                </a:lnTo>
                <a:lnTo>
                  <a:pt x="23302" y="61225"/>
                </a:lnTo>
                <a:lnTo>
                  <a:pt x="24245" y="61131"/>
                </a:lnTo>
                <a:lnTo>
                  <a:pt x="25094" y="60942"/>
                </a:lnTo>
                <a:lnTo>
                  <a:pt x="28868" y="60848"/>
                </a:lnTo>
                <a:lnTo>
                  <a:pt x="32642" y="60659"/>
                </a:lnTo>
                <a:lnTo>
                  <a:pt x="36415" y="60376"/>
                </a:lnTo>
                <a:lnTo>
                  <a:pt x="40283" y="60093"/>
                </a:lnTo>
                <a:lnTo>
                  <a:pt x="47830" y="59339"/>
                </a:lnTo>
                <a:lnTo>
                  <a:pt x="55377" y="58678"/>
                </a:lnTo>
                <a:lnTo>
                  <a:pt x="61037" y="58678"/>
                </a:lnTo>
                <a:lnTo>
                  <a:pt x="62264" y="58584"/>
                </a:lnTo>
                <a:lnTo>
                  <a:pt x="63207" y="58395"/>
                </a:lnTo>
                <a:lnTo>
                  <a:pt x="63490" y="58206"/>
                </a:lnTo>
                <a:lnTo>
                  <a:pt x="63773" y="58018"/>
                </a:lnTo>
                <a:lnTo>
                  <a:pt x="63962" y="57735"/>
                </a:lnTo>
                <a:lnTo>
                  <a:pt x="64150" y="57357"/>
                </a:lnTo>
                <a:lnTo>
                  <a:pt x="64339" y="56225"/>
                </a:lnTo>
                <a:lnTo>
                  <a:pt x="64528" y="54716"/>
                </a:lnTo>
                <a:lnTo>
                  <a:pt x="64528" y="53018"/>
                </a:lnTo>
                <a:lnTo>
                  <a:pt x="64622" y="49810"/>
                </a:lnTo>
                <a:lnTo>
                  <a:pt x="64622" y="47546"/>
                </a:lnTo>
                <a:lnTo>
                  <a:pt x="64905" y="40848"/>
                </a:lnTo>
                <a:lnTo>
                  <a:pt x="64999" y="36320"/>
                </a:lnTo>
                <a:lnTo>
                  <a:pt x="65094" y="33301"/>
                </a:lnTo>
                <a:lnTo>
                  <a:pt x="65188" y="33396"/>
                </a:lnTo>
                <a:lnTo>
                  <a:pt x="65188" y="31603"/>
                </a:lnTo>
                <a:lnTo>
                  <a:pt x="65188" y="29811"/>
                </a:lnTo>
                <a:lnTo>
                  <a:pt x="65094" y="30660"/>
                </a:lnTo>
                <a:lnTo>
                  <a:pt x="64905" y="28301"/>
                </a:lnTo>
                <a:lnTo>
                  <a:pt x="64811" y="25849"/>
                </a:lnTo>
                <a:lnTo>
                  <a:pt x="64716" y="23302"/>
                </a:lnTo>
                <a:lnTo>
                  <a:pt x="64622" y="20849"/>
                </a:lnTo>
                <a:lnTo>
                  <a:pt x="64811" y="22075"/>
                </a:lnTo>
                <a:lnTo>
                  <a:pt x="64811" y="20754"/>
                </a:lnTo>
                <a:lnTo>
                  <a:pt x="64811" y="18962"/>
                </a:lnTo>
                <a:lnTo>
                  <a:pt x="64811" y="18868"/>
                </a:lnTo>
                <a:lnTo>
                  <a:pt x="64716" y="17358"/>
                </a:lnTo>
                <a:lnTo>
                  <a:pt x="64811" y="18113"/>
                </a:lnTo>
                <a:lnTo>
                  <a:pt x="64999" y="16981"/>
                </a:lnTo>
                <a:lnTo>
                  <a:pt x="64905" y="15755"/>
                </a:lnTo>
                <a:lnTo>
                  <a:pt x="64811" y="14528"/>
                </a:lnTo>
                <a:lnTo>
                  <a:pt x="64716" y="13396"/>
                </a:lnTo>
                <a:lnTo>
                  <a:pt x="64622" y="13679"/>
                </a:lnTo>
                <a:lnTo>
                  <a:pt x="64551" y="13679"/>
                </a:lnTo>
                <a:lnTo>
                  <a:pt x="64622" y="13962"/>
                </a:lnTo>
                <a:lnTo>
                  <a:pt x="64716" y="15000"/>
                </a:lnTo>
                <a:lnTo>
                  <a:pt x="64528" y="14623"/>
                </a:lnTo>
                <a:lnTo>
                  <a:pt x="64528" y="15094"/>
                </a:lnTo>
                <a:lnTo>
                  <a:pt x="64339" y="12736"/>
                </a:lnTo>
                <a:lnTo>
                  <a:pt x="64150" y="11698"/>
                </a:lnTo>
                <a:lnTo>
                  <a:pt x="64056" y="11604"/>
                </a:lnTo>
                <a:lnTo>
                  <a:pt x="64056" y="11226"/>
                </a:lnTo>
                <a:lnTo>
                  <a:pt x="64245" y="10566"/>
                </a:lnTo>
                <a:lnTo>
                  <a:pt x="64245" y="9811"/>
                </a:lnTo>
                <a:lnTo>
                  <a:pt x="64245" y="9560"/>
                </a:lnTo>
                <a:lnTo>
                  <a:pt x="64433" y="10189"/>
                </a:lnTo>
                <a:lnTo>
                  <a:pt x="64622" y="11604"/>
                </a:lnTo>
                <a:lnTo>
                  <a:pt x="64811" y="13019"/>
                </a:lnTo>
                <a:lnTo>
                  <a:pt x="64905" y="14151"/>
                </a:lnTo>
                <a:lnTo>
                  <a:pt x="64905" y="12830"/>
                </a:lnTo>
                <a:lnTo>
                  <a:pt x="64811" y="11698"/>
                </a:lnTo>
                <a:lnTo>
                  <a:pt x="64528" y="9340"/>
                </a:lnTo>
                <a:lnTo>
                  <a:pt x="64433" y="9528"/>
                </a:lnTo>
                <a:lnTo>
                  <a:pt x="64433" y="9340"/>
                </a:lnTo>
                <a:lnTo>
                  <a:pt x="64245" y="8585"/>
                </a:lnTo>
                <a:lnTo>
                  <a:pt x="64150" y="7264"/>
                </a:lnTo>
                <a:lnTo>
                  <a:pt x="64056" y="9434"/>
                </a:lnTo>
                <a:lnTo>
                  <a:pt x="63773" y="8868"/>
                </a:lnTo>
                <a:lnTo>
                  <a:pt x="63679" y="7925"/>
                </a:lnTo>
                <a:lnTo>
                  <a:pt x="63584" y="6792"/>
                </a:lnTo>
                <a:lnTo>
                  <a:pt x="63490" y="5566"/>
                </a:lnTo>
                <a:lnTo>
                  <a:pt x="63490" y="1227"/>
                </a:lnTo>
                <a:lnTo>
                  <a:pt x="63490" y="661"/>
                </a:lnTo>
                <a:lnTo>
                  <a:pt x="63396" y="566"/>
                </a:lnTo>
                <a:lnTo>
                  <a:pt x="63207" y="378"/>
                </a:lnTo>
                <a:lnTo>
                  <a:pt x="62641" y="189"/>
                </a:lnTo>
                <a:lnTo>
                  <a:pt x="61792" y="95"/>
                </a:lnTo>
                <a:lnTo>
                  <a:pt x="6084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1"/>
          <p:cNvSpPr/>
          <p:nvPr/>
        </p:nvSpPr>
        <p:spPr>
          <a:xfrm>
            <a:off x="4045614" y="719848"/>
            <a:ext cx="1052762" cy="922444"/>
          </a:xfrm>
          <a:custGeom>
            <a:avLst/>
            <a:gdLst/>
            <a:ahLst/>
            <a:cxnLst/>
            <a:rect l="l" t="t" r="r" b="b"/>
            <a:pathLst>
              <a:path w="17495" h="15330" extrusionOk="0">
                <a:moveTo>
                  <a:pt x="4648" y="1412"/>
                </a:moveTo>
                <a:lnTo>
                  <a:pt x="4526" y="1485"/>
                </a:lnTo>
                <a:lnTo>
                  <a:pt x="4429" y="1558"/>
                </a:lnTo>
                <a:lnTo>
                  <a:pt x="4258" y="1728"/>
                </a:lnTo>
                <a:lnTo>
                  <a:pt x="4185" y="1825"/>
                </a:lnTo>
                <a:lnTo>
                  <a:pt x="4112" y="1947"/>
                </a:lnTo>
                <a:lnTo>
                  <a:pt x="3869" y="1947"/>
                </a:lnTo>
                <a:lnTo>
                  <a:pt x="3893" y="1898"/>
                </a:lnTo>
                <a:lnTo>
                  <a:pt x="4015" y="1679"/>
                </a:lnTo>
                <a:lnTo>
                  <a:pt x="4088" y="1436"/>
                </a:lnTo>
                <a:lnTo>
                  <a:pt x="4088" y="1412"/>
                </a:lnTo>
                <a:close/>
                <a:moveTo>
                  <a:pt x="4939" y="1412"/>
                </a:moveTo>
                <a:lnTo>
                  <a:pt x="4867" y="1509"/>
                </a:lnTo>
                <a:lnTo>
                  <a:pt x="4818" y="1631"/>
                </a:lnTo>
                <a:lnTo>
                  <a:pt x="4794" y="1752"/>
                </a:lnTo>
                <a:lnTo>
                  <a:pt x="4769" y="1898"/>
                </a:lnTo>
                <a:lnTo>
                  <a:pt x="4769" y="1947"/>
                </a:lnTo>
                <a:lnTo>
                  <a:pt x="4380" y="1947"/>
                </a:lnTo>
                <a:lnTo>
                  <a:pt x="4404" y="1898"/>
                </a:lnTo>
                <a:lnTo>
                  <a:pt x="4526" y="1679"/>
                </a:lnTo>
                <a:lnTo>
                  <a:pt x="4672" y="1436"/>
                </a:lnTo>
                <a:lnTo>
                  <a:pt x="4672" y="1412"/>
                </a:lnTo>
                <a:close/>
                <a:moveTo>
                  <a:pt x="5815" y="1387"/>
                </a:moveTo>
                <a:lnTo>
                  <a:pt x="5645" y="1558"/>
                </a:lnTo>
                <a:lnTo>
                  <a:pt x="5475" y="1704"/>
                </a:lnTo>
                <a:lnTo>
                  <a:pt x="5402" y="1825"/>
                </a:lnTo>
                <a:lnTo>
                  <a:pt x="5304" y="1947"/>
                </a:lnTo>
                <a:lnTo>
                  <a:pt x="5037" y="1947"/>
                </a:lnTo>
                <a:lnTo>
                  <a:pt x="5037" y="1898"/>
                </a:lnTo>
                <a:lnTo>
                  <a:pt x="5061" y="1777"/>
                </a:lnTo>
                <a:lnTo>
                  <a:pt x="5085" y="1631"/>
                </a:lnTo>
                <a:lnTo>
                  <a:pt x="5183" y="1387"/>
                </a:lnTo>
                <a:close/>
                <a:moveTo>
                  <a:pt x="3407" y="1412"/>
                </a:moveTo>
                <a:lnTo>
                  <a:pt x="3285" y="1533"/>
                </a:lnTo>
                <a:lnTo>
                  <a:pt x="3188" y="1679"/>
                </a:lnTo>
                <a:lnTo>
                  <a:pt x="3090" y="1825"/>
                </a:lnTo>
                <a:lnTo>
                  <a:pt x="3042" y="1971"/>
                </a:lnTo>
                <a:lnTo>
                  <a:pt x="2774" y="1971"/>
                </a:lnTo>
                <a:lnTo>
                  <a:pt x="2847" y="1801"/>
                </a:lnTo>
                <a:lnTo>
                  <a:pt x="3042" y="1412"/>
                </a:lnTo>
                <a:close/>
                <a:moveTo>
                  <a:pt x="4039" y="1412"/>
                </a:moveTo>
                <a:lnTo>
                  <a:pt x="3966" y="1509"/>
                </a:lnTo>
                <a:lnTo>
                  <a:pt x="3893" y="1606"/>
                </a:lnTo>
                <a:lnTo>
                  <a:pt x="3747" y="1801"/>
                </a:lnTo>
                <a:lnTo>
                  <a:pt x="3626" y="1947"/>
                </a:lnTo>
                <a:lnTo>
                  <a:pt x="3334" y="1971"/>
                </a:lnTo>
                <a:lnTo>
                  <a:pt x="3455" y="1679"/>
                </a:lnTo>
                <a:lnTo>
                  <a:pt x="3601" y="1412"/>
                </a:lnTo>
                <a:close/>
                <a:moveTo>
                  <a:pt x="2239" y="1412"/>
                </a:moveTo>
                <a:lnTo>
                  <a:pt x="2068" y="1533"/>
                </a:lnTo>
                <a:lnTo>
                  <a:pt x="1947" y="1679"/>
                </a:lnTo>
                <a:lnTo>
                  <a:pt x="1801" y="1825"/>
                </a:lnTo>
                <a:lnTo>
                  <a:pt x="1679" y="1971"/>
                </a:lnTo>
                <a:lnTo>
                  <a:pt x="1509" y="1996"/>
                </a:lnTo>
                <a:lnTo>
                  <a:pt x="1655" y="1704"/>
                </a:lnTo>
                <a:lnTo>
                  <a:pt x="1849" y="1436"/>
                </a:lnTo>
                <a:lnTo>
                  <a:pt x="2166" y="1412"/>
                </a:lnTo>
                <a:close/>
                <a:moveTo>
                  <a:pt x="2896" y="1412"/>
                </a:moveTo>
                <a:lnTo>
                  <a:pt x="2774" y="1558"/>
                </a:lnTo>
                <a:lnTo>
                  <a:pt x="2677" y="1704"/>
                </a:lnTo>
                <a:lnTo>
                  <a:pt x="2579" y="1850"/>
                </a:lnTo>
                <a:lnTo>
                  <a:pt x="2506" y="1996"/>
                </a:lnTo>
                <a:lnTo>
                  <a:pt x="2214" y="1971"/>
                </a:lnTo>
                <a:lnTo>
                  <a:pt x="1995" y="1971"/>
                </a:lnTo>
                <a:lnTo>
                  <a:pt x="2239" y="1679"/>
                </a:lnTo>
                <a:lnTo>
                  <a:pt x="2482" y="1412"/>
                </a:lnTo>
                <a:close/>
                <a:moveTo>
                  <a:pt x="7056" y="1387"/>
                </a:moveTo>
                <a:lnTo>
                  <a:pt x="6935" y="1558"/>
                </a:lnTo>
                <a:lnTo>
                  <a:pt x="6667" y="1898"/>
                </a:lnTo>
                <a:lnTo>
                  <a:pt x="6594" y="1996"/>
                </a:lnTo>
                <a:lnTo>
                  <a:pt x="6278" y="1971"/>
                </a:lnTo>
                <a:lnTo>
                  <a:pt x="6302" y="1898"/>
                </a:lnTo>
                <a:lnTo>
                  <a:pt x="6594" y="1436"/>
                </a:lnTo>
                <a:lnTo>
                  <a:pt x="6570" y="1412"/>
                </a:lnTo>
                <a:lnTo>
                  <a:pt x="6545" y="1412"/>
                </a:lnTo>
                <a:lnTo>
                  <a:pt x="6351" y="1582"/>
                </a:lnTo>
                <a:lnTo>
                  <a:pt x="6156" y="1777"/>
                </a:lnTo>
                <a:lnTo>
                  <a:pt x="6083" y="1874"/>
                </a:lnTo>
                <a:lnTo>
                  <a:pt x="6010" y="1971"/>
                </a:lnTo>
                <a:lnTo>
                  <a:pt x="5596" y="1971"/>
                </a:lnTo>
                <a:lnTo>
                  <a:pt x="5694" y="1801"/>
                </a:lnTo>
                <a:lnTo>
                  <a:pt x="5840" y="1606"/>
                </a:lnTo>
                <a:lnTo>
                  <a:pt x="5986" y="1387"/>
                </a:lnTo>
                <a:close/>
                <a:moveTo>
                  <a:pt x="7665" y="1387"/>
                </a:moveTo>
                <a:lnTo>
                  <a:pt x="7519" y="1509"/>
                </a:lnTo>
                <a:lnTo>
                  <a:pt x="7373" y="1655"/>
                </a:lnTo>
                <a:lnTo>
                  <a:pt x="7251" y="1825"/>
                </a:lnTo>
                <a:lnTo>
                  <a:pt x="7154" y="1996"/>
                </a:lnTo>
                <a:lnTo>
                  <a:pt x="6910" y="1996"/>
                </a:lnTo>
                <a:lnTo>
                  <a:pt x="7056" y="1777"/>
                </a:lnTo>
                <a:lnTo>
                  <a:pt x="7348" y="1387"/>
                </a:lnTo>
                <a:close/>
                <a:moveTo>
                  <a:pt x="15135" y="1412"/>
                </a:moveTo>
                <a:lnTo>
                  <a:pt x="15281" y="1436"/>
                </a:lnTo>
                <a:lnTo>
                  <a:pt x="15524" y="1436"/>
                </a:lnTo>
                <a:lnTo>
                  <a:pt x="15475" y="1509"/>
                </a:lnTo>
                <a:lnTo>
                  <a:pt x="15232" y="1728"/>
                </a:lnTo>
                <a:lnTo>
                  <a:pt x="15135" y="1874"/>
                </a:lnTo>
                <a:lnTo>
                  <a:pt x="15037" y="1996"/>
                </a:lnTo>
                <a:lnTo>
                  <a:pt x="14697" y="1996"/>
                </a:lnTo>
                <a:lnTo>
                  <a:pt x="14794" y="1898"/>
                </a:lnTo>
                <a:lnTo>
                  <a:pt x="14989" y="1655"/>
                </a:lnTo>
                <a:lnTo>
                  <a:pt x="15135" y="1412"/>
                </a:lnTo>
                <a:close/>
                <a:moveTo>
                  <a:pt x="15865" y="1436"/>
                </a:moveTo>
                <a:lnTo>
                  <a:pt x="16254" y="1460"/>
                </a:lnTo>
                <a:lnTo>
                  <a:pt x="16278" y="1460"/>
                </a:lnTo>
                <a:lnTo>
                  <a:pt x="16157" y="1606"/>
                </a:lnTo>
                <a:lnTo>
                  <a:pt x="16035" y="1801"/>
                </a:lnTo>
                <a:lnTo>
                  <a:pt x="15913" y="1996"/>
                </a:lnTo>
                <a:lnTo>
                  <a:pt x="15427" y="1996"/>
                </a:lnTo>
                <a:lnTo>
                  <a:pt x="15646" y="1728"/>
                </a:lnTo>
                <a:lnTo>
                  <a:pt x="15865" y="1436"/>
                </a:lnTo>
                <a:close/>
                <a:moveTo>
                  <a:pt x="8176" y="1387"/>
                </a:moveTo>
                <a:lnTo>
                  <a:pt x="8030" y="1533"/>
                </a:lnTo>
                <a:lnTo>
                  <a:pt x="7884" y="1679"/>
                </a:lnTo>
                <a:lnTo>
                  <a:pt x="7665" y="2020"/>
                </a:lnTo>
                <a:lnTo>
                  <a:pt x="7494" y="2020"/>
                </a:lnTo>
                <a:lnTo>
                  <a:pt x="7640" y="1704"/>
                </a:lnTo>
                <a:lnTo>
                  <a:pt x="7786" y="1387"/>
                </a:lnTo>
                <a:close/>
                <a:moveTo>
                  <a:pt x="8687" y="1387"/>
                </a:moveTo>
                <a:lnTo>
                  <a:pt x="8638" y="1436"/>
                </a:lnTo>
                <a:lnTo>
                  <a:pt x="8419" y="1679"/>
                </a:lnTo>
                <a:lnTo>
                  <a:pt x="8322" y="1825"/>
                </a:lnTo>
                <a:lnTo>
                  <a:pt x="8224" y="1971"/>
                </a:lnTo>
                <a:lnTo>
                  <a:pt x="8224" y="2020"/>
                </a:lnTo>
                <a:lnTo>
                  <a:pt x="8005" y="2020"/>
                </a:lnTo>
                <a:lnTo>
                  <a:pt x="8200" y="1704"/>
                </a:lnTo>
                <a:lnTo>
                  <a:pt x="8273" y="1558"/>
                </a:lnTo>
                <a:lnTo>
                  <a:pt x="8346" y="1387"/>
                </a:lnTo>
                <a:close/>
                <a:moveTo>
                  <a:pt x="9441" y="1387"/>
                </a:moveTo>
                <a:lnTo>
                  <a:pt x="9271" y="1558"/>
                </a:lnTo>
                <a:lnTo>
                  <a:pt x="9125" y="1752"/>
                </a:lnTo>
                <a:lnTo>
                  <a:pt x="9027" y="1874"/>
                </a:lnTo>
                <a:lnTo>
                  <a:pt x="8930" y="2020"/>
                </a:lnTo>
                <a:lnTo>
                  <a:pt x="8468" y="2020"/>
                </a:lnTo>
                <a:lnTo>
                  <a:pt x="8565" y="1923"/>
                </a:lnTo>
                <a:lnTo>
                  <a:pt x="8833" y="1631"/>
                </a:lnTo>
                <a:lnTo>
                  <a:pt x="8954" y="1509"/>
                </a:lnTo>
                <a:lnTo>
                  <a:pt x="9076" y="1387"/>
                </a:lnTo>
                <a:close/>
                <a:moveTo>
                  <a:pt x="10220" y="1363"/>
                </a:moveTo>
                <a:lnTo>
                  <a:pt x="10074" y="1436"/>
                </a:lnTo>
                <a:lnTo>
                  <a:pt x="9952" y="1558"/>
                </a:lnTo>
                <a:lnTo>
                  <a:pt x="9757" y="1801"/>
                </a:lnTo>
                <a:lnTo>
                  <a:pt x="9587" y="2020"/>
                </a:lnTo>
                <a:lnTo>
                  <a:pt x="9271" y="2020"/>
                </a:lnTo>
                <a:lnTo>
                  <a:pt x="9368" y="1874"/>
                </a:lnTo>
                <a:lnTo>
                  <a:pt x="9514" y="1631"/>
                </a:lnTo>
                <a:lnTo>
                  <a:pt x="9587" y="1509"/>
                </a:lnTo>
                <a:lnTo>
                  <a:pt x="9636" y="1387"/>
                </a:lnTo>
                <a:lnTo>
                  <a:pt x="10220" y="1363"/>
                </a:lnTo>
                <a:close/>
                <a:moveTo>
                  <a:pt x="11436" y="1339"/>
                </a:moveTo>
                <a:lnTo>
                  <a:pt x="11290" y="1558"/>
                </a:lnTo>
                <a:lnTo>
                  <a:pt x="11120" y="1777"/>
                </a:lnTo>
                <a:lnTo>
                  <a:pt x="11047" y="1898"/>
                </a:lnTo>
                <a:lnTo>
                  <a:pt x="10998" y="2020"/>
                </a:lnTo>
                <a:lnTo>
                  <a:pt x="10609" y="2020"/>
                </a:lnTo>
                <a:lnTo>
                  <a:pt x="10755" y="1874"/>
                </a:lnTo>
                <a:lnTo>
                  <a:pt x="10877" y="1728"/>
                </a:lnTo>
                <a:lnTo>
                  <a:pt x="10950" y="1582"/>
                </a:lnTo>
                <a:lnTo>
                  <a:pt x="11023" y="1412"/>
                </a:lnTo>
                <a:lnTo>
                  <a:pt x="10998" y="1363"/>
                </a:lnTo>
                <a:lnTo>
                  <a:pt x="10950" y="1363"/>
                </a:lnTo>
                <a:lnTo>
                  <a:pt x="10585" y="1679"/>
                </a:lnTo>
                <a:lnTo>
                  <a:pt x="10244" y="2020"/>
                </a:lnTo>
                <a:lnTo>
                  <a:pt x="9830" y="2020"/>
                </a:lnTo>
                <a:lnTo>
                  <a:pt x="9952" y="1850"/>
                </a:lnTo>
                <a:lnTo>
                  <a:pt x="10074" y="1704"/>
                </a:lnTo>
                <a:lnTo>
                  <a:pt x="10195" y="1533"/>
                </a:lnTo>
                <a:lnTo>
                  <a:pt x="10317" y="1363"/>
                </a:lnTo>
                <a:lnTo>
                  <a:pt x="11436" y="1339"/>
                </a:lnTo>
                <a:close/>
                <a:moveTo>
                  <a:pt x="11996" y="1339"/>
                </a:moveTo>
                <a:lnTo>
                  <a:pt x="11874" y="1485"/>
                </a:lnTo>
                <a:lnTo>
                  <a:pt x="11777" y="1655"/>
                </a:lnTo>
                <a:lnTo>
                  <a:pt x="11704" y="1850"/>
                </a:lnTo>
                <a:lnTo>
                  <a:pt x="11680" y="2020"/>
                </a:lnTo>
                <a:lnTo>
                  <a:pt x="11290" y="2020"/>
                </a:lnTo>
                <a:lnTo>
                  <a:pt x="11388" y="1850"/>
                </a:lnTo>
                <a:lnTo>
                  <a:pt x="11485" y="1679"/>
                </a:lnTo>
                <a:lnTo>
                  <a:pt x="11558" y="1509"/>
                </a:lnTo>
                <a:lnTo>
                  <a:pt x="11631" y="1339"/>
                </a:lnTo>
                <a:close/>
                <a:moveTo>
                  <a:pt x="12993" y="1314"/>
                </a:moveTo>
                <a:lnTo>
                  <a:pt x="12823" y="1485"/>
                </a:lnTo>
                <a:lnTo>
                  <a:pt x="12653" y="1655"/>
                </a:lnTo>
                <a:lnTo>
                  <a:pt x="12507" y="1801"/>
                </a:lnTo>
                <a:lnTo>
                  <a:pt x="12434" y="1898"/>
                </a:lnTo>
                <a:lnTo>
                  <a:pt x="12385" y="2020"/>
                </a:lnTo>
                <a:lnTo>
                  <a:pt x="11972" y="2020"/>
                </a:lnTo>
                <a:lnTo>
                  <a:pt x="12045" y="1801"/>
                </a:lnTo>
                <a:lnTo>
                  <a:pt x="12166" y="1582"/>
                </a:lnTo>
                <a:lnTo>
                  <a:pt x="12312" y="1314"/>
                </a:lnTo>
                <a:close/>
                <a:moveTo>
                  <a:pt x="13115" y="1314"/>
                </a:moveTo>
                <a:lnTo>
                  <a:pt x="13602" y="1339"/>
                </a:lnTo>
                <a:lnTo>
                  <a:pt x="13407" y="1582"/>
                </a:lnTo>
                <a:lnTo>
                  <a:pt x="13261" y="1777"/>
                </a:lnTo>
                <a:lnTo>
                  <a:pt x="13188" y="1898"/>
                </a:lnTo>
                <a:lnTo>
                  <a:pt x="13139" y="2020"/>
                </a:lnTo>
                <a:lnTo>
                  <a:pt x="12677" y="2020"/>
                </a:lnTo>
                <a:lnTo>
                  <a:pt x="12775" y="1825"/>
                </a:lnTo>
                <a:lnTo>
                  <a:pt x="13115" y="1314"/>
                </a:lnTo>
                <a:close/>
                <a:moveTo>
                  <a:pt x="13796" y="1339"/>
                </a:moveTo>
                <a:lnTo>
                  <a:pt x="14137" y="1363"/>
                </a:lnTo>
                <a:lnTo>
                  <a:pt x="13894" y="1631"/>
                </a:lnTo>
                <a:lnTo>
                  <a:pt x="13748" y="1801"/>
                </a:lnTo>
                <a:lnTo>
                  <a:pt x="13699" y="1898"/>
                </a:lnTo>
                <a:lnTo>
                  <a:pt x="13675" y="2020"/>
                </a:lnTo>
                <a:lnTo>
                  <a:pt x="13431" y="2020"/>
                </a:lnTo>
                <a:lnTo>
                  <a:pt x="13553" y="1752"/>
                </a:lnTo>
                <a:lnTo>
                  <a:pt x="13796" y="1339"/>
                </a:lnTo>
                <a:close/>
                <a:moveTo>
                  <a:pt x="14259" y="1387"/>
                </a:moveTo>
                <a:lnTo>
                  <a:pt x="15013" y="1412"/>
                </a:lnTo>
                <a:lnTo>
                  <a:pt x="14794" y="1606"/>
                </a:lnTo>
                <a:lnTo>
                  <a:pt x="14599" y="1801"/>
                </a:lnTo>
                <a:lnTo>
                  <a:pt x="14502" y="1898"/>
                </a:lnTo>
                <a:lnTo>
                  <a:pt x="14405" y="2020"/>
                </a:lnTo>
                <a:lnTo>
                  <a:pt x="13918" y="2020"/>
                </a:lnTo>
                <a:lnTo>
                  <a:pt x="14015" y="1850"/>
                </a:lnTo>
                <a:lnTo>
                  <a:pt x="14088" y="1704"/>
                </a:lnTo>
                <a:lnTo>
                  <a:pt x="14259" y="1387"/>
                </a:lnTo>
                <a:close/>
                <a:moveTo>
                  <a:pt x="16643" y="1412"/>
                </a:moveTo>
                <a:lnTo>
                  <a:pt x="16789" y="1436"/>
                </a:lnTo>
                <a:lnTo>
                  <a:pt x="16838" y="1460"/>
                </a:lnTo>
                <a:lnTo>
                  <a:pt x="16911" y="1485"/>
                </a:lnTo>
                <a:lnTo>
                  <a:pt x="16643" y="1679"/>
                </a:lnTo>
                <a:lnTo>
                  <a:pt x="16424" y="1898"/>
                </a:lnTo>
                <a:lnTo>
                  <a:pt x="16278" y="2044"/>
                </a:lnTo>
                <a:lnTo>
                  <a:pt x="16230" y="2020"/>
                </a:lnTo>
                <a:lnTo>
                  <a:pt x="16157" y="1996"/>
                </a:lnTo>
                <a:lnTo>
                  <a:pt x="16303" y="1728"/>
                </a:lnTo>
                <a:lnTo>
                  <a:pt x="16497" y="1436"/>
                </a:lnTo>
                <a:lnTo>
                  <a:pt x="16643" y="1412"/>
                </a:lnTo>
                <a:close/>
                <a:moveTo>
                  <a:pt x="389" y="1387"/>
                </a:moveTo>
                <a:lnTo>
                  <a:pt x="657" y="1436"/>
                </a:lnTo>
                <a:lnTo>
                  <a:pt x="973" y="1460"/>
                </a:lnTo>
                <a:lnTo>
                  <a:pt x="803" y="1606"/>
                </a:lnTo>
                <a:lnTo>
                  <a:pt x="657" y="1752"/>
                </a:lnTo>
                <a:lnTo>
                  <a:pt x="535" y="1923"/>
                </a:lnTo>
                <a:lnTo>
                  <a:pt x="487" y="1996"/>
                </a:lnTo>
                <a:lnTo>
                  <a:pt x="438" y="2069"/>
                </a:lnTo>
                <a:lnTo>
                  <a:pt x="438" y="1679"/>
                </a:lnTo>
                <a:lnTo>
                  <a:pt x="389" y="1387"/>
                </a:lnTo>
                <a:close/>
                <a:moveTo>
                  <a:pt x="1655" y="1436"/>
                </a:moveTo>
                <a:lnTo>
                  <a:pt x="1509" y="1558"/>
                </a:lnTo>
                <a:lnTo>
                  <a:pt x="1363" y="1728"/>
                </a:lnTo>
                <a:lnTo>
                  <a:pt x="1241" y="1898"/>
                </a:lnTo>
                <a:lnTo>
                  <a:pt x="1168" y="2093"/>
                </a:lnTo>
                <a:lnTo>
                  <a:pt x="1144" y="2093"/>
                </a:lnTo>
                <a:lnTo>
                  <a:pt x="1095" y="2142"/>
                </a:lnTo>
                <a:lnTo>
                  <a:pt x="1071" y="2190"/>
                </a:lnTo>
                <a:lnTo>
                  <a:pt x="1071" y="2239"/>
                </a:lnTo>
                <a:lnTo>
                  <a:pt x="1071" y="2288"/>
                </a:lnTo>
                <a:lnTo>
                  <a:pt x="1071" y="2409"/>
                </a:lnTo>
                <a:lnTo>
                  <a:pt x="1046" y="2409"/>
                </a:lnTo>
                <a:lnTo>
                  <a:pt x="925" y="2458"/>
                </a:lnTo>
                <a:lnTo>
                  <a:pt x="827" y="2531"/>
                </a:lnTo>
                <a:lnTo>
                  <a:pt x="633" y="2726"/>
                </a:lnTo>
                <a:lnTo>
                  <a:pt x="462" y="2872"/>
                </a:lnTo>
                <a:lnTo>
                  <a:pt x="462" y="2677"/>
                </a:lnTo>
                <a:lnTo>
                  <a:pt x="438" y="2263"/>
                </a:lnTo>
                <a:lnTo>
                  <a:pt x="462" y="2263"/>
                </a:lnTo>
                <a:lnTo>
                  <a:pt x="608" y="2215"/>
                </a:lnTo>
                <a:lnTo>
                  <a:pt x="657" y="2166"/>
                </a:lnTo>
                <a:lnTo>
                  <a:pt x="730" y="2117"/>
                </a:lnTo>
                <a:lnTo>
                  <a:pt x="973" y="1850"/>
                </a:lnTo>
                <a:lnTo>
                  <a:pt x="1168" y="1655"/>
                </a:lnTo>
                <a:lnTo>
                  <a:pt x="1387" y="1460"/>
                </a:lnTo>
                <a:lnTo>
                  <a:pt x="1655" y="1436"/>
                </a:lnTo>
                <a:close/>
                <a:moveTo>
                  <a:pt x="16935" y="1631"/>
                </a:moveTo>
                <a:lnTo>
                  <a:pt x="16960" y="1947"/>
                </a:lnTo>
                <a:lnTo>
                  <a:pt x="16960" y="2239"/>
                </a:lnTo>
                <a:lnTo>
                  <a:pt x="16935" y="2847"/>
                </a:lnTo>
                <a:lnTo>
                  <a:pt x="16814" y="2920"/>
                </a:lnTo>
                <a:lnTo>
                  <a:pt x="16692" y="2993"/>
                </a:lnTo>
                <a:lnTo>
                  <a:pt x="16473" y="3188"/>
                </a:lnTo>
                <a:lnTo>
                  <a:pt x="16376" y="3310"/>
                </a:lnTo>
                <a:lnTo>
                  <a:pt x="16424" y="2872"/>
                </a:lnTo>
                <a:lnTo>
                  <a:pt x="16619" y="2726"/>
                </a:lnTo>
                <a:lnTo>
                  <a:pt x="16765" y="2628"/>
                </a:lnTo>
                <a:lnTo>
                  <a:pt x="16838" y="2580"/>
                </a:lnTo>
                <a:lnTo>
                  <a:pt x="16911" y="2507"/>
                </a:lnTo>
                <a:lnTo>
                  <a:pt x="16911" y="2482"/>
                </a:lnTo>
                <a:lnTo>
                  <a:pt x="16911" y="2434"/>
                </a:lnTo>
                <a:lnTo>
                  <a:pt x="16887" y="2409"/>
                </a:lnTo>
                <a:lnTo>
                  <a:pt x="16838" y="2385"/>
                </a:lnTo>
                <a:lnTo>
                  <a:pt x="16765" y="2409"/>
                </a:lnTo>
                <a:lnTo>
                  <a:pt x="16692" y="2458"/>
                </a:lnTo>
                <a:lnTo>
                  <a:pt x="16570" y="2580"/>
                </a:lnTo>
                <a:lnTo>
                  <a:pt x="16400" y="2701"/>
                </a:lnTo>
                <a:lnTo>
                  <a:pt x="16376" y="2555"/>
                </a:lnTo>
                <a:lnTo>
                  <a:pt x="16327" y="2434"/>
                </a:lnTo>
                <a:lnTo>
                  <a:pt x="16424" y="2361"/>
                </a:lnTo>
                <a:lnTo>
                  <a:pt x="16497" y="2239"/>
                </a:lnTo>
                <a:lnTo>
                  <a:pt x="16643" y="2020"/>
                </a:lnTo>
                <a:lnTo>
                  <a:pt x="16935" y="1631"/>
                </a:lnTo>
                <a:close/>
                <a:moveTo>
                  <a:pt x="1022" y="2896"/>
                </a:moveTo>
                <a:lnTo>
                  <a:pt x="998" y="3237"/>
                </a:lnTo>
                <a:lnTo>
                  <a:pt x="900" y="3310"/>
                </a:lnTo>
                <a:lnTo>
                  <a:pt x="803" y="3407"/>
                </a:lnTo>
                <a:lnTo>
                  <a:pt x="657" y="3675"/>
                </a:lnTo>
                <a:lnTo>
                  <a:pt x="511" y="3966"/>
                </a:lnTo>
                <a:lnTo>
                  <a:pt x="487" y="3310"/>
                </a:lnTo>
                <a:lnTo>
                  <a:pt x="608" y="3261"/>
                </a:lnTo>
                <a:lnTo>
                  <a:pt x="706" y="3188"/>
                </a:lnTo>
                <a:lnTo>
                  <a:pt x="900" y="3018"/>
                </a:lnTo>
                <a:lnTo>
                  <a:pt x="1022" y="2896"/>
                </a:lnTo>
                <a:close/>
                <a:moveTo>
                  <a:pt x="16935" y="3139"/>
                </a:moveTo>
                <a:lnTo>
                  <a:pt x="16935" y="3504"/>
                </a:lnTo>
                <a:lnTo>
                  <a:pt x="16789" y="3577"/>
                </a:lnTo>
                <a:lnTo>
                  <a:pt x="16668" y="3675"/>
                </a:lnTo>
                <a:lnTo>
                  <a:pt x="16449" y="3893"/>
                </a:lnTo>
                <a:lnTo>
                  <a:pt x="16376" y="3991"/>
                </a:lnTo>
                <a:lnTo>
                  <a:pt x="16376" y="3723"/>
                </a:lnTo>
                <a:lnTo>
                  <a:pt x="16400" y="3675"/>
                </a:lnTo>
                <a:lnTo>
                  <a:pt x="16619" y="3407"/>
                </a:lnTo>
                <a:lnTo>
                  <a:pt x="16741" y="3310"/>
                </a:lnTo>
                <a:lnTo>
                  <a:pt x="16838" y="3212"/>
                </a:lnTo>
                <a:lnTo>
                  <a:pt x="16935" y="3139"/>
                </a:lnTo>
                <a:close/>
                <a:moveTo>
                  <a:pt x="16935" y="3723"/>
                </a:moveTo>
                <a:lnTo>
                  <a:pt x="16935" y="4258"/>
                </a:lnTo>
                <a:lnTo>
                  <a:pt x="16546" y="4599"/>
                </a:lnTo>
                <a:lnTo>
                  <a:pt x="16424" y="4721"/>
                </a:lnTo>
                <a:lnTo>
                  <a:pt x="16400" y="4429"/>
                </a:lnTo>
                <a:lnTo>
                  <a:pt x="16522" y="4210"/>
                </a:lnTo>
                <a:lnTo>
                  <a:pt x="16643" y="4015"/>
                </a:lnTo>
                <a:lnTo>
                  <a:pt x="16935" y="3723"/>
                </a:lnTo>
                <a:close/>
                <a:moveTo>
                  <a:pt x="998" y="3553"/>
                </a:moveTo>
                <a:lnTo>
                  <a:pt x="973" y="4210"/>
                </a:lnTo>
                <a:lnTo>
                  <a:pt x="949" y="4234"/>
                </a:lnTo>
                <a:lnTo>
                  <a:pt x="803" y="4429"/>
                </a:lnTo>
                <a:lnTo>
                  <a:pt x="657" y="4623"/>
                </a:lnTo>
                <a:lnTo>
                  <a:pt x="535" y="4769"/>
                </a:lnTo>
                <a:lnTo>
                  <a:pt x="535" y="4234"/>
                </a:lnTo>
                <a:lnTo>
                  <a:pt x="681" y="4039"/>
                </a:lnTo>
                <a:lnTo>
                  <a:pt x="803" y="3845"/>
                </a:lnTo>
                <a:lnTo>
                  <a:pt x="998" y="3553"/>
                </a:lnTo>
                <a:close/>
                <a:moveTo>
                  <a:pt x="16935" y="4599"/>
                </a:moveTo>
                <a:lnTo>
                  <a:pt x="16911" y="5256"/>
                </a:lnTo>
                <a:lnTo>
                  <a:pt x="16668" y="5426"/>
                </a:lnTo>
                <a:lnTo>
                  <a:pt x="16570" y="5524"/>
                </a:lnTo>
                <a:lnTo>
                  <a:pt x="16449" y="5621"/>
                </a:lnTo>
                <a:lnTo>
                  <a:pt x="16424" y="5670"/>
                </a:lnTo>
                <a:lnTo>
                  <a:pt x="16424" y="5207"/>
                </a:lnTo>
                <a:lnTo>
                  <a:pt x="16570" y="5037"/>
                </a:lnTo>
                <a:lnTo>
                  <a:pt x="16692" y="4891"/>
                </a:lnTo>
                <a:lnTo>
                  <a:pt x="16814" y="4745"/>
                </a:lnTo>
                <a:lnTo>
                  <a:pt x="16935" y="4599"/>
                </a:lnTo>
                <a:close/>
                <a:moveTo>
                  <a:pt x="973" y="4696"/>
                </a:moveTo>
                <a:lnTo>
                  <a:pt x="973" y="5280"/>
                </a:lnTo>
                <a:lnTo>
                  <a:pt x="730" y="5475"/>
                </a:lnTo>
                <a:lnTo>
                  <a:pt x="633" y="5597"/>
                </a:lnTo>
                <a:lnTo>
                  <a:pt x="535" y="5718"/>
                </a:lnTo>
                <a:lnTo>
                  <a:pt x="535" y="5159"/>
                </a:lnTo>
                <a:lnTo>
                  <a:pt x="584" y="5134"/>
                </a:lnTo>
                <a:lnTo>
                  <a:pt x="754" y="4964"/>
                </a:lnTo>
                <a:lnTo>
                  <a:pt x="900" y="4794"/>
                </a:lnTo>
                <a:lnTo>
                  <a:pt x="973" y="4696"/>
                </a:lnTo>
                <a:close/>
                <a:moveTo>
                  <a:pt x="16911" y="5378"/>
                </a:moveTo>
                <a:lnTo>
                  <a:pt x="16911" y="5962"/>
                </a:lnTo>
                <a:lnTo>
                  <a:pt x="16911" y="6132"/>
                </a:lnTo>
                <a:lnTo>
                  <a:pt x="16789" y="6181"/>
                </a:lnTo>
                <a:lnTo>
                  <a:pt x="16643" y="6278"/>
                </a:lnTo>
                <a:lnTo>
                  <a:pt x="16424" y="6473"/>
                </a:lnTo>
                <a:lnTo>
                  <a:pt x="16424" y="6108"/>
                </a:lnTo>
                <a:lnTo>
                  <a:pt x="16570" y="5937"/>
                </a:lnTo>
                <a:lnTo>
                  <a:pt x="16911" y="5378"/>
                </a:lnTo>
                <a:close/>
                <a:moveTo>
                  <a:pt x="973" y="5670"/>
                </a:moveTo>
                <a:lnTo>
                  <a:pt x="973" y="6156"/>
                </a:lnTo>
                <a:lnTo>
                  <a:pt x="876" y="6229"/>
                </a:lnTo>
                <a:lnTo>
                  <a:pt x="779" y="6278"/>
                </a:lnTo>
                <a:lnTo>
                  <a:pt x="633" y="6448"/>
                </a:lnTo>
                <a:lnTo>
                  <a:pt x="511" y="6619"/>
                </a:lnTo>
                <a:lnTo>
                  <a:pt x="511" y="6181"/>
                </a:lnTo>
                <a:lnTo>
                  <a:pt x="973" y="5670"/>
                </a:lnTo>
                <a:close/>
                <a:moveTo>
                  <a:pt x="16911" y="6351"/>
                </a:moveTo>
                <a:lnTo>
                  <a:pt x="16911" y="6765"/>
                </a:lnTo>
                <a:lnTo>
                  <a:pt x="16668" y="6935"/>
                </a:lnTo>
                <a:lnTo>
                  <a:pt x="16570" y="7032"/>
                </a:lnTo>
                <a:lnTo>
                  <a:pt x="16449" y="7130"/>
                </a:lnTo>
                <a:lnTo>
                  <a:pt x="16400" y="7203"/>
                </a:lnTo>
                <a:lnTo>
                  <a:pt x="16400" y="6838"/>
                </a:lnTo>
                <a:lnTo>
                  <a:pt x="16424" y="6813"/>
                </a:lnTo>
                <a:lnTo>
                  <a:pt x="16643" y="6594"/>
                </a:lnTo>
                <a:lnTo>
                  <a:pt x="16911" y="6351"/>
                </a:lnTo>
                <a:close/>
                <a:moveTo>
                  <a:pt x="949" y="6619"/>
                </a:moveTo>
                <a:lnTo>
                  <a:pt x="949" y="6789"/>
                </a:lnTo>
                <a:lnTo>
                  <a:pt x="949" y="7178"/>
                </a:lnTo>
                <a:lnTo>
                  <a:pt x="827" y="7227"/>
                </a:lnTo>
                <a:lnTo>
                  <a:pt x="706" y="7324"/>
                </a:lnTo>
                <a:lnTo>
                  <a:pt x="584" y="7446"/>
                </a:lnTo>
                <a:lnTo>
                  <a:pt x="487" y="7568"/>
                </a:lnTo>
                <a:lnTo>
                  <a:pt x="487" y="7130"/>
                </a:lnTo>
                <a:lnTo>
                  <a:pt x="584" y="7057"/>
                </a:lnTo>
                <a:lnTo>
                  <a:pt x="681" y="6959"/>
                </a:lnTo>
                <a:lnTo>
                  <a:pt x="852" y="6740"/>
                </a:lnTo>
                <a:lnTo>
                  <a:pt x="949" y="6619"/>
                </a:lnTo>
                <a:close/>
                <a:moveTo>
                  <a:pt x="16911" y="6886"/>
                </a:moveTo>
                <a:lnTo>
                  <a:pt x="16935" y="7519"/>
                </a:lnTo>
                <a:lnTo>
                  <a:pt x="16814" y="7616"/>
                </a:lnTo>
                <a:lnTo>
                  <a:pt x="16668" y="7714"/>
                </a:lnTo>
                <a:lnTo>
                  <a:pt x="16546" y="7835"/>
                </a:lnTo>
                <a:lnTo>
                  <a:pt x="16449" y="7957"/>
                </a:lnTo>
                <a:lnTo>
                  <a:pt x="16376" y="8030"/>
                </a:lnTo>
                <a:lnTo>
                  <a:pt x="16376" y="7665"/>
                </a:lnTo>
                <a:lnTo>
                  <a:pt x="16522" y="7495"/>
                </a:lnTo>
                <a:lnTo>
                  <a:pt x="16619" y="7324"/>
                </a:lnTo>
                <a:lnTo>
                  <a:pt x="16789" y="7105"/>
                </a:lnTo>
                <a:lnTo>
                  <a:pt x="16911" y="6886"/>
                </a:lnTo>
                <a:close/>
                <a:moveTo>
                  <a:pt x="949" y="7422"/>
                </a:moveTo>
                <a:lnTo>
                  <a:pt x="973" y="8006"/>
                </a:lnTo>
                <a:lnTo>
                  <a:pt x="852" y="8054"/>
                </a:lnTo>
                <a:lnTo>
                  <a:pt x="754" y="8103"/>
                </a:lnTo>
                <a:lnTo>
                  <a:pt x="560" y="8273"/>
                </a:lnTo>
                <a:lnTo>
                  <a:pt x="462" y="8371"/>
                </a:lnTo>
                <a:lnTo>
                  <a:pt x="462" y="7957"/>
                </a:lnTo>
                <a:lnTo>
                  <a:pt x="535" y="7957"/>
                </a:lnTo>
                <a:lnTo>
                  <a:pt x="584" y="7933"/>
                </a:lnTo>
                <a:lnTo>
                  <a:pt x="608" y="7884"/>
                </a:lnTo>
                <a:lnTo>
                  <a:pt x="730" y="7714"/>
                </a:lnTo>
                <a:lnTo>
                  <a:pt x="852" y="7543"/>
                </a:lnTo>
                <a:lnTo>
                  <a:pt x="949" y="7422"/>
                </a:lnTo>
                <a:close/>
                <a:moveTo>
                  <a:pt x="16935" y="7714"/>
                </a:moveTo>
                <a:lnTo>
                  <a:pt x="16935" y="8419"/>
                </a:lnTo>
                <a:lnTo>
                  <a:pt x="16716" y="8541"/>
                </a:lnTo>
                <a:lnTo>
                  <a:pt x="16497" y="8711"/>
                </a:lnTo>
                <a:lnTo>
                  <a:pt x="16351" y="8857"/>
                </a:lnTo>
                <a:lnTo>
                  <a:pt x="16376" y="8444"/>
                </a:lnTo>
                <a:lnTo>
                  <a:pt x="16449" y="8371"/>
                </a:lnTo>
                <a:lnTo>
                  <a:pt x="16522" y="8273"/>
                </a:lnTo>
                <a:lnTo>
                  <a:pt x="16668" y="8079"/>
                </a:lnTo>
                <a:lnTo>
                  <a:pt x="16862" y="7835"/>
                </a:lnTo>
                <a:lnTo>
                  <a:pt x="16935" y="7714"/>
                </a:lnTo>
                <a:close/>
                <a:moveTo>
                  <a:pt x="13042" y="3869"/>
                </a:moveTo>
                <a:lnTo>
                  <a:pt x="12872" y="3893"/>
                </a:lnTo>
                <a:lnTo>
                  <a:pt x="12702" y="3918"/>
                </a:lnTo>
                <a:lnTo>
                  <a:pt x="12239" y="3966"/>
                </a:lnTo>
                <a:lnTo>
                  <a:pt x="11777" y="3991"/>
                </a:lnTo>
                <a:lnTo>
                  <a:pt x="11388" y="3991"/>
                </a:lnTo>
                <a:lnTo>
                  <a:pt x="10974" y="3966"/>
                </a:lnTo>
                <a:lnTo>
                  <a:pt x="10755" y="3966"/>
                </a:lnTo>
                <a:lnTo>
                  <a:pt x="10560" y="4015"/>
                </a:lnTo>
                <a:lnTo>
                  <a:pt x="10366" y="4064"/>
                </a:lnTo>
                <a:lnTo>
                  <a:pt x="10220" y="4137"/>
                </a:lnTo>
                <a:lnTo>
                  <a:pt x="10171" y="4185"/>
                </a:lnTo>
                <a:lnTo>
                  <a:pt x="10122" y="4258"/>
                </a:lnTo>
                <a:lnTo>
                  <a:pt x="10147" y="4331"/>
                </a:lnTo>
                <a:lnTo>
                  <a:pt x="10171" y="4404"/>
                </a:lnTo>
                <a:lnTo>
                  <a:pt x="10341" y="4502"/>
                </a:lnTo>
                <a:lnTo>
                  <a:pt x="10536" y="4575"/>
                </a:lnTo>
                <a:lnTo>
                  <a:pt x="10731" y="4599"/>
                </a:lnTo>
                <a:lnTo>
                  <a:pt x="10950" y="4623"/>
                </a:lnTo>
                <a:lnTo>
                  <a:pt x="12142" y="4623"/>
                </a:lnTo>
                <a:lnTo>
                  <a:pt x="12580" y="4599"/>
                </a:lnTo>
                <a:lnTo>
                  <a:pt x="12458" y="4745"/>
                </a:lnTo>
                <a:lnTo>
                  <a:pt x="12312" y="4867"/>
                </a:lnTo>
                <a:lnTo>
                  <a:pt x="12020" y="5110"/>
                </a:lnTo>
                <a:lnTo>
                  <a:pt x="11461" y="5548"/>
                </a:lnTo>
                <a:lnTo>
                  <a:pt x="10901" y="5986"/>
                </a:lnTo>
                <a:lnTo>
                  <a:pt x="10633" y="6205"/>
                </a:lnTo>
                <a:lnTo>
                  <a:pt x="10366" y="6473"/>
                </a:lnTo>
                <a:lnTo>
                  <a:pt x="9879" y="7008"/>
                </a:lnTo>
                <a:lnTo>
                  <a:pt x="9392" y="7568"/>
                </a:lnTo>
                <a:lnTo>
                  <a:pt x="9149" y="7835"/>
                </a:lnTo>
                <a:lnTo>
                  <a:pt x="8881" y="8079"/>
                </a:lnTo>
                <a:lnTo>
                  <a:pt x="8760" y="7957"/>
                </a:lnTo>
                <a:lnTo>
                  <a:pt x="8614" y="7860"/>
                </a:lnTo>
                <a:lnTo>
                  <a:pt x="8346" y="7665"/>
                </a:lnTo>
                <a:lnTo>
                  <a:pt x="7957" y="7324"/>
                </a:lnTo>
                <a:lnTo>
                  <a:pt x="7567" y="6959"/>
                </a:lnTo>
                <a:lnTo>
                  <a:pt x="7300" y="6692"/>
                </a:lnTo>
                <a:lnTo>
                  <a:pt x="7008" y="6424"/>
                </a:lnTo>
                <a:lnTo>
                  <a:pt x="6837" y="6302"/>
                </a:lnTo>
                <a:lnTo>
                  <a:pt x="6667" y="6205"/>
                </a:lnTo>
                <a:lnTo>
                  <a:pt x="6497" y="6132"/>
                </a:lnTo>
                <a:lnTo>
                  <a:pt x="6302" y="6083"/>
                </a:lnTo>
                <a:lnTo>
                  <a:pt x="6253" y="6059"/>
                </a:lnTo>
                <a:lnTo>
                  <a:pt x="6107" y="6059"/>
                </a:lnTo>
                <a:lnTo>
                  <a:pt x="6034" y="6108"/>
                </a:lnTo>
                <a:lnTo>
                  <a:pt x="5864" y="6205"/>
                </a:lnTo>
                <a:lnTo>
                  <a:pt x="5718" y="6351"/>
                </a:lnTo>
                <a:lnTo>
                  <a:pt x="5450" y="6643"/>
                </a:lnTo>
                <a:lnTo>
                  <a:pt x="5207" y="6984"/>
                </a:lnTo>
                <a:lnTo>
                  <a:pt x="4964" y="7300"/>
                </a:lnTo>
                <a:lnTo>
                  <a:pt x="4818" y="7519"/>
                </a:lnTo>
                <a:lnTo>
                  <a:pt x="4623" y="7714"/>
                </a:lnTo>
                <a:lnTo>
                  <a:pt x="4258" y="8079"/>
                </a:lnTo>
                <a:lnTo>
                  <a:pt x="3918" y="8468"/>
                </a:lnTo>
                <a:lnTo>
                  <a:pt x="3747" y="8687"/>
                </a:lnTo>
                <a:lnTo>
                  <a:pt x="3626" y="8906"/>
                </a:lnTo>
                <a:lnTo>
                  <a:pt x="3601" y="8955"/>
                </a:lnTo>
                <a:lnTo>
                  <a:pt x="3601" y="9003"/>
                </a:lnTo>
                <a:lnTo>
                  <a:pt x="3626" y="9052"/>
                </a:lnTo>
                <a:lnTo>
                  <a:pt x="3650" y="9101"/>
                </a:lnTo>
                <a:lnTo>
                  <a:pt x="3699" y="9125"/>
                </a:lnTo>
                <a:lnTo>
                  <a:pt x="3747" y="9149"/>
                </a:lnTo>
                <a:lnTo>
                  <a:pt x="3796" y="9149"/>
                </a:lnTo>
                <a:lnTo>
                  <a:pt x="3869" y="9125"/>
                </a:lnTo>
                <a:lnTo>
                  <a:pt x="4064" y="9028"/>
                </a:lnTo>
                <a:lnTo>
                  <a:pt x="4283" y="8857"/>
                </a:lnTo>
                <a:lnTo>
                  <a:pt x="4477" y="8687"/>
                </a:lnTo>
                <a:lnTo>
                  <a:pt x="4672" y="8492"/>
                </a:lnTo>
                <a:lnTo>
                  <a:pt x="5037" y="8103"/>
                </a:lnTo>
                <a:lnTo>
                  <a:pt x="5353" y="7689"/>
                </a:lnTo>
                <a:lnTo>
                  <a:pt x="5669" y="7276"/>
                </a:lnTo>
                <a:lnTo>
                  <a:pt x="6010" y="6838"/>
                </a:lnTo>
                <a:lnTo>
                  <a:pt x="6156" y="6716"/>
                </a:lnTo>
                <a:lnTo>
                  <a:pt x="6302" y="6594"/>
                </a:lnTo>
                <a:lnTo>
                  <a:pt x="6594" y="6838"/>
                </a:lnTo>
                <a:lnTo>
                  <a:pt x="6910" y="7105"/>
                </a:lnTo>
                <a:lnTo>
                  <a:pt x="7470" y="7665"/>
                </a:lnTo>
                <a:lnTo>
                  <a:pt x="7762" y="7933"/>
                </a:lnTo>
                <a:lnTo>
                  <a:pt x="8078" y="8249"/>
                </a:lnTo>
                <a:lnTo>
                  <a:pt x="8249" y="8395"/>
                </a:lnTo>
                <a:lnTo>
                  <a:pt x="8443" y="8492"/>
                </a:lnTo>
                <a:lnTo>
                  <a:pt x="8614" y="8565"/>
                </a:lnTo>
                <a:lnTo>
                  <a:pt x="8808" y="8590"/>
                </a:lnTo>
                <a:lnTo>
                  <a:pt x="8906" y="8565"/>
                </a:lnTo>
                <a:lnTo>
                  <a:pt x="8979" y="8590"/>
                </a:lnTo>
                <a:lnTo>
                  <a:pt x="9076" y="8541"/>
                </a:lnTo>
                <a:lnTo>
                  <a:pt x="9392" y="8298"/>
                </a:lnTo>
                <a:lnTo>
                  <a:pt x="9684" y="8006"/>
                </a:lnTo>
                <a:lnTo>
                  <a:pt x="10244" y="7422"/>
                </a:lnTo>
                <a:lnTo>
                  <a:pt x="10779" y="6838"/>
                </a:lnTo>
                <a:lnTo>
                  <a:pt x="11071" y="6570"/>
                </a:lnTo>
                <a:lnTo>
                  <a:pt x="11388" y="6302"/>
                </a:lnTo>
                <a:lnTo>
                  <a:pt x="11996" y="5840"/>
                </a:lnTo>
                <a:lnTo>
                  <a:pt x="12604" y="5353"/>
                </a:lnTo>
                <a:lnTo>
                  <a:pt x="12847" y="5134"/>
                </a:lnTo>
                <a:lnTo>
                  <a:pt x="13066" y="4915"/>
                </a:lnTo>
                <a:lnTo>
                  <a:pt x="13139" y="5743"/>
                </a:lnTo>
                <a:lnTo>
                  <a:pt x="13115" y="6059"/>
                </a:lnTo>
                <a:lnTo>
                  <a:pt x="13091" y="6448"/>
                </a:lnTo>
                <a:lnTo>
                  <a:pt x="13091" y="6643"/>
                </a:lnTo>
                <a:lnTo>
                  <a:pt x="13115" y="6813"/>
                </a:lnTo>
                <a:lnTo>
                  <a:pt x="13164" y="6984"/>
                </a:lnTo>
                <a:lnTo>
                  <a:pt x="13261" y="7105"/>
                </a:lnTo>
                <a:lnTo>
                  <a:pt x="13310" y="7130"/>
                </a:lnTo>
                <a:lnTo>
                  <a:pt x="13383" y="7154"/>
                </a:lnTo>
                <a:lnTo>
                  <a:pt x="13456" y="7154"/>
                </a:lnTo>
                <a:lnTo>
                  <a:pt x="13504" y="7130"/>
                </a:lnTo>
                <a:lnTo>
                  <a:pt x="13626" y="7032"/>
                </a:lnTo>
                <a:lnTo>
                  <a:pt x="13699" y="6886"/>
                </a:lnTo>
                <a:lnTo>
                  <a:pt x="13723" y="6716"/>
                </a:lnTo>
                <a:lnTo>
                  <a:pt x="13748" y="6546"/>
                </a:lnTo>
                <a:lnTo>
                  <a:pt x="13723" y="6181"/>
                </a:lnTo>
                <a:lnTo>
                  <a:pt x="13699" y="5889"/>
                </a:lnTo>
                <a:lnTo>
                  <a:pt x="13675" y="5086"/>
                </a:lnTo>
                <a:lnTo>
                  <a:pt x="13650" y="4672"/>
                </a:lnTo>
                <a:lnTo>
                  <a:pt x="13602" y="4477"/>
                </a:lnTo>
                <a:lnTo>
                  <a:pt x="13529" y="4307"/>
                </a:lnTo>
                <a:lnTo>
                  <a:pt x="13504" y="4258"/>
                </a:lnTo>
                <a:lnTo>
                  <a:pt x="13456" y="4210"/>
                </a:lnTo>
                <a:lnTo>
                  <a:pt x="13456" y="4137"/>
                </a:lnTo>
                <a:lnTo>
                  <a:pt x="13456" y="4064"/>
                </a:lnTo>
                <a:lnTo>
                  <a:pt x="13407" y="4015"/>
                </a:lnTo>
                <a:lnTo>
                  <a:pt x="13358" y="3966"/>
                </a:lnTo>
                <a:lnTo>
                  <a:pt x="13285" y="3918"/>
                </a:lnTo>
                <a:lnTo>
                  <a:pt x="13188" y="3893"/>
                </a:lnTo>
                <a:lnTo>
                  <a:pt x="13042" y="3869"/>
                </a:lnTo>
                <a:close/>
                <a:moveTo>
                  <a:pt x="973" y="8298"/>
                </a:moveTo>
                <a:lnTo>
                  <a:pt x="998" y="8882"/>
                </a:lnTo>
                <a:lnTo>
                  <a:pt x="925" y="8906"/>
                </a:lnTo>
                <a:lnTo>
                  <a:pt x="827" y="8979"/>
                </a:lnTo>
                <a:lnTo>
                  <a:pt x="730" y="9052"/>
                </a:lnTo>
                <a:lnTo>
                  <a:pt x="487" y="9320"/>
                </a:lnTo>
                <a:lnTo>
                  <a:pt x="487" y="8955"/>
                </a:lnTo>
                <a:lnTo>
                  <a:pt x="560" y="8906"/>
                </a:lnTo>
                <a:lnTo>
                  <a:pt x="608" y="8809"/>
                </a:lnTo>
                <a:lnTo>
                  <a:pt x="803" y="8541"/>
                </a:lnTo>
                <a:lnTo>
                  <a:pt x="973" y="8298"/>
                </a:lnTo>
                <a:close/>
                <a:moveTo>
                  <a:pt x="16935" y="8541"/>
                </a:moveTo>
                <a:lnTo>
                  <a:pt x="16935" y="8979"/>
                </a:lnTo>
                <a:lnTo>
                  <a:pt x="16960" y="9247"/>
                </a:lnTo>
                <a:lnTo>
                  <a:pt x="16716" y="9393"/>
                </a:lnTo>
                <a:lnTo>
                  <a:pt x="16497" y="9539"/>
                </a:lnTo>
                <a:lnTo>
                  <a:pt x="16376" y="9660"/>
                </a:lnTo>
                <a:lnTo>
                  <a:pt x="16376" y="9198"/>
                </a:lnTo>
                <a:lnTo>
                  <a:pt x="16424" y="9149"/>
                </a:lnTo>
                <a:lnTo>
                  <a:pt x="16497" y="9076"/>
                </a:lnTo>
                <a:lnTo>
                  <a:pt x="16595" y="8930"/>
                </a:lnTo>
                <a:lnTo>
                  <a:pt x="16935" y="8541"/>
                </a:lnTo>
                <a:close/>
                <a:moveTo>
                  <a:pt x="998" y="9076"/>
                </a:moveTo>
                <a:lnTo>
                  <a:pt x="1022" y="9685"/>
                </a:lnTo>
                <a:lnTo>
                  <a:pt x="925" y="9709"/>
                </a:lnTo>
                <a:lnTo>
                  <a:pt x="827" y="9782"/>
                </a:lnTo>
                <a:lnTo>
                  <a:pt x="657" y="9904"/>
                </a:lnTo>
                <a:lnTo>
                  <a:pt x="535" y="10025"/>
                </a:lnTo>
                <a:lnTo>
                  <a:pt x="511" y="9636"/>
                </a:lnTo>
                <a:lnTo>
                  <a:pt x="584" y="9587"/>
                </a:lnTo>
                <a:lnTo>
                  <a:pt x="852" y="9247"/>
                </a:lnTo>
                <a:lnTo>
                  <a:pt x="998" y="9076"/>
                </a:lnTo>
                <a:close/>
                <a:moveTo>
                  <a:pt x="16960" y="9368"/>
                </a:moveTo>
                <a:lnTo>
                  <a:pt x="16935" y="9806"/>
                </a:lnTo>
                <a:lnTo>
                  <a:pt x="16741" y="9928"/>
                </a:lnTo>
                <a:lnTo>
                  <a:pt x="16546" y="10074"/>
                </a:lnTo>
                <a:lnTo>
                  <a:pt x="16400" y="10196"/>
                </a:lnTo>
                <a:lnTo>
                  <a:pt x="16376" y="9952"/>
                </a:lnTo>
                <a:lnTo>
                  <a:pt x="16449" y="9855"/>
                </a:lnTo>
                <a:lnTo>
                  <a:pt x="16668" y="9636"/>
                </a:lnTo>
                <a:lnTo>
                  <a:pt x="16960" y="9368"/>
                </a:lnTo>
                <a:close/>
                <a:moveTo>
                  <a:pt x="16935" y="10001"/>
                </a:moveTo>
                <a:lnTo>
                  <a:pt x="16935" y="10342"/>
                </a:lnTo>
                <a:lnTo>
                  <a:pt x="16814" y="10415"/>
                </a:lnTo>
                <a:lnTo>
                  <a:pt x="16668" y="10488"/>
                </a:lnTo>
                <a:lnTo>
                  <a:pt x="16424" y="10682"/>
                </a:lnTo>
                <a:lnTo>
                  <a:pt x="16400" y="10488"/>
                </a:lnTo>
                <a:lnTo>
                  <a:pt x="16546" y="10342"/>
                </a:lnTo>
                <a:lnTo>
                  <a:pt x="16692" y="10220"/>
                </a:lnTo>
                <a:lnTo>
                  <a:pt x="16935" y="10001"/>
                </a:lnTo>
                <a:close/>
                <a:moveTo>
                  <a:pt x="1046" y="10050"/>
                </a:moveTo>
                <a:lnTo>
                  <a:pt x="1046" y="10415"/>
                </a:lnTo>
                <a:lnTo>
                  <a:pt x="949" y="10463"/>
                </a:lnTo>
                <a:lnTo>
                  <a:pt x="852" y="10512"/>
                </a:lnTo>
                <a:lnTo>
                  <a:pt x="681" y="10682"/>
                </a:lnTo>
                <a:lnTo>
                  <a:pt x="584" y="10755"/>
                </a:lnTo>
                <a:lnTo>
                  <a:pt x="560" y="10536"/>
                </a:lnTo>
                <a:lnTo>
                  <a:pt x="657" y="10463"/>
                </a:lnTo>
                <a:lnTo>
                  <a:pt x="730" y="10390"/>
                </a:lnTo>
                <a:lnTo>
                  <a:pt x="876" y="10220"/>
                </a:lnTo>
                <a:lnTo>
                  <a:pt x="1046" y="10050"/>
                </a:lnTo>
                <a:close/>
                <a:moveTo>
                  <a:pt x="4185" y="2385"/>
                </a:moveTo>
                <a:lnTo>
                  <a:pt x="5158" y="2409"/>
                </a:lnTo>
                <a:lnTo>
                  <a:pt x="6132" y="2434"/>
                </a:lnTo>
                <a:lnTo>
                  <a:pt x="7129" y="2458"/>
                </a:lnTo>
                <a:lnTo>
                  <a:pt x="8103" y="2482"/>
                </a:lnTo>
                <a:lnTo>
                  <a:pt x="15938" y="2482"/>
                </a:lnTo>
                <a:lnTo>
                  <a:pt x="15938" y="2823"/>
                </a:lnTo>
                <a:lnTo>
                  <a:pt x="15913" y="3164"/>
                </a:lnTo>
                <a:lnTo>
                  <a:pt x="15889" y="3529"/>
                </a:lnTo>
                <a:lnTo>
                  <a:pt x="15913" y="3869"/>
                </a:lnTo>
                <a:lnTo>
                  <a:pt x="15938" y="5013"/>
                </a:lnTo>
                <a:lnTo>
                  <a:pt x="15938" y="5597"/>
                </a:lnTo>
                <a:lnTo>
                  <a:pt x="15938" y="6181"/>
                </a:lnTo>
                <a:lnTo>
                  <a:pt x="15913" y="7300"/>
                </a:lnTo>
                <a:lnTo>
                  <a:pt x="15889" y="8419"/>
                </a:lnTo>
                <a:lnTo>
                  <a:pt x="15889" y="9539"/>
                </a:lnTo>
                <a:lnTo>
                  <a:pt x="15913" y="10123"/>
                </a:lnTo>
                <a:lnTo>
                  <a:pt x="15938" y="10682"/>
                </a:lnTo>
                <a:lnTo>
                  <a:pt x="14161" y="10634"/>
                </a:lnTo>
                <a:lnTo>
                  <a:pt x="13285" y="10609"/>
                </a:lnTo>
                <a:lnTo>
                  <a:pt x="12385" y="10609"/>
                </a:lnTo>
                <a:lnTo>
                  <a:pt x="11315" y="10585"/>
                </a:lnTo>
                <a:lnTo>
                  <a:pt x="10220" y="10561"/>
                </a:lnTo>
                <a:lnTo>
                  <a:pt x="9149" y="10536"/>
                </a:lnTo>
                <a:lnTo>
                  <a:pt x="8614" y="10536"/>
                </a:lnTo>
                <a:lnTo>
                  <a:pt x="8054" y="10561"/>
                </a:lnTo>
                <a:lnTo>
                  <a:pt x="7056" y="10609"/>
                </a:lnTo>
                <a:lnTo>
                  <a:pt x="6059" y="10609"/>
                </a:lnTo>
                <a:lnTo>
                  <a:pt x="5037" y="10634"/>
                </a:lnTo>
                <a:lnTo>
                  <a:pt x="4039" y="10658"/>
                </a:lnTo>
                <a:lnTo>
                  <a:pt x="3334" y="10707"/>
                </a:lnTo>
                <a:lnTo>
                  <a:pt x="2604" y="10755"/>
                </a:lnTo>
                <a:lnTo>
                  <a:pt x="2068" y="10731"/>
                </a:lnTo>
                <a:lnTo>
                  <a:pt x="1533" y="10707"/>
                </a:lnTo>
                <a:lnTo>
                  <a:pt x="1460" y="8833"/>
                </a:lnTo>
                <a:lnTo>
                  <a:pt x="1436" y="7908"/>
                </a:lnTo>
                <a:lnTo>
                  <a:pt x="1411" y="6959"/>
                </a:lnTo>
                <a:lnTo>
                  <a:pt x="1460" y="5840"/>
                </a:lnTo>
                <a:lnTo>
                  <a:pt x="1509" y="4672"/>
                </a:lnTo>
                <a:lnTo>
                  <a:pt x="1533" y="3529"/>
                </a:lnTo>
                <a:lnTo>
                  <a:pt x="1509" y="2945"/>
                </a:lnTo>
                <a:lnTo>
                  <a:pt x="1484" y="2385"/>
                </a:lnTo>
                <a:lnTo>
                  <a:pt x="1703" y="2385"/>
                </a:lnTo>
                <a:lnTo>
                  <a:pt x="1947" y="2409"/>
                </a:lnTo>
                <a:lnTo>
                  <a:pt x="2409" y="2434"/>
                </a:lnTo>
                <a:lnTo>
                  <a:pt x="3285" y="2409"/>
                </a:lnTo>
                <a:lnTo>
                  <a:pt x="4185" y="2385"/>
                </a:lnTo>
                <a:close/>
                <a:moveTo>
                  <a:pt x="12288" y="11096"/>
                </a:moveTo>
                <a:lnTo>
                  <a:pt x="12531" y="11120"/>
                </a:lnTo>
                <a:lnTo>
                  <a:pt x="12434" y="11193"/>
                </a:lnTo>
                <a:lnTo>
                  <a:pt x="12191" y="11364"/>
                </a:lnTo>
                <a:lnTo>
                  <a:pt x="12118" y="11437"/>
                </a:lnTo>
                <a:lnTo>
                  <a:pt x="11874" y="11437"/>
                </a:lnTo>
                <a:lnTo>
                  <a:pt x="11923" y="11388"/>
                </a:lnTo>
                <a:lnTo>
                  <a:pt x="12118" y="11242"/>
                </a:lnTo>
                <a:lnTo>
                  <a:pt x="12288" y="11096"/>
                </a:lnTo>
                <a:close/>
                <a:moveTo>
                  <a:pt x="11290" y="11072"/>
                </a:moveTo>
                <a:lnTo>
                  <a:pt x="11972" y="11096"/>
                </a:lnTo>
                <a:lnTo>
                  <a:pt x="11753" y="11193"/>
                </a:lnTo>
                <a:lnTo>
                  <a:pt x="11534" y="11339"/>
                </a:lnTo>
                <a:lnTo>
                  <a:pt x="11388" y="11437"/>
                </a:lnTo>
                <a:lnTo>
                  <a:pt x="10877" y="11461"/>
                </a:lnTo>
                <a:lnTo>
                  <a:pt x="10925" y="11412"/>
                </a:lnTo>
                <a:lnTo>
                  <a:pt x="11120" y="11242"/>
                </a:lnTo>
                <a:lnTo>
                  <a:pt x="11217" y="11169"/>
                </a:lnTo>
                <a:lnTo>
                  <a:pt x="11290" y="11072"/>
                </a:lnTo>
                <a:close/>
                <a:moveTo>
                  <a:pt x="13115" y="11120"/>
                </a:moveTo>
                <a:lnTo>
                  <a:pt x="12920" y="11291"/>
                </a:lnTo>
                <a:lnTo>
                  <a:pt x="12775" y="11461"/>
                </a:lnTo>
                <a:lnTo>
                  <a:pt x="12604" y="11461"/>
                </a:lnTo>
                <a:lnTo>
                  <a:pt x="12945" y="11120"/>
                </a:lnTo>
                <a:close/>
                <a:moveTo>
                  <a:pt x="1509" y="11145"/>
                </a:moveTo>
                <a:lnTo>
                  <a:pt x="1776" y="11218"/>
                </a:lnTo>
                <a:lnTo>
                  <a:pt x="2044" y="11266"/>
                </a:lnTo>
                <a:lnTo>
                  <a:pt x="1849" y="11388"/>
                </a:lnTo>
                <a:lnTo>
                  <a:pt x="1679" y="11510"/>
                </a:lnTo>
                <a:lnTo>
                  <a:pt x="1095" y="11510"/>
                </a:lnTo>
                <a:lnTo>
                  <a:pt x="1241" y="11364"/>
                </a:lnTo>
                <a:lnTo>
                  <a:pt x="1387" y="11266"/>
                </a:lnTo>
                <a:lnTo>
                  <a:pt x="1509" y="11145"/>
                </a:lnTo>
                <a:close/>
                <a:moveTo>
                  <a:pt x="13504" y="11145"/>
                </a:moveTo>
                <a:lnTo>
                  <a:pt x="14234" y="11169"/>
                </a:lnTo>
                <a:lnTo>
                  <a:pt x="14088" y="11242"/>
                </a:lnTo>
                <a:lnTo>
                  <a:pt x="13942" y="11315"/>
                </a:lnTo>
                <a:lnTo>
                  <a:pt x="13821" y="11412"/>
                </a:lnTo>
                <a:lnTo>
                  <a:pt x="13723" y="11510"/>
                </a:lnTo>
                <a:lnTo>
                  <a:pt x="13139" y="11485"/>
                </a:lnTo>
                <a:lnTo>
                  <a:pt x="13285" y="11339"/>
                </a:lnTo>
                <a:lnTo>
                  <a:pt x="13504" y="11145"/>
                </a:lnTo>
                <a:close/>
                <a:moveTo>
                  <a:pt x="16960" y="10999"/>
                </a:moveTo>
                <a:lnTo>
                  <a:pt x="17008" y="11485"/>
                </a:lnTo>
                <a:lnTo>
                  <a:pt x="16935" y="11461"/>
                </a:lnTo>
                <a:lnTo>
                  <a:pt x="16887" y="11461"/>
                </a:lnTo>
                <a:lnTo>
                  <a:pt x="16570" y="11510"/>
                </a:lnTo>
                <a:lnTo>
                  <a:pt x="16765" y="11242"/>
                </a:lnTo>
                <a:lnTo>
                  <a:pt x="16960" y="10999"/>
                </a:lnTo>
                <a:close/>
                <a:moveTo>
                  <a:pt x="15037" y="11169"/>
                </a:moveTo>
                <a:lnTo>
                  <a:pt x="14818" y="11339"/>
                </a:lnTo>
                <a:lnTo>
                  <a:pt x="14697" y="11461"/>
                </a:lnTo>
                <a:lnTo>
                  <a:pt x="14624" y="11558"/>
                </a:lnTo>
                <a:lnTo>
                  <a:pt x="14259" y="11558"/>
                </a:lnTo>
                <a:lnTo>
                  <a:pt x="14551" y="11364"/>
                </a:lnTo>
                <a:lnTo>
                  <a:pt x="14697" y="11266"/>
                </a:lnTo>
                <a:lnTo>
                  <a:pt x="14818" y="11169"/>
                </a:lnTo>
                <a:close/>
                <a:moveTo>
                  <a:pt x="15962" y="11193"/>
                </a:moveTo>
                <a:lnTo>
                  <a:pt x="15913" y="11242"/>
                </a:lnTo>
                <a:lnTo>
                  <a:pt x="15743" y="11388"/>
                </a:lnTo>
                <a:lnTo>
                  <a:pt x="15621" y="11558"/>
                </a:lnTo>
                <a:lnTo>
                  <a:pt x="15037" y="11558"/>
                </a:lnTo>
                <a:lnTo>
                  <a:pt x="15183" y="11412"/>
                </a:lnTo>
                <a:lnTo>
                  <a:pt x="15329" y="11291"/>
                </a:lnTo>
                <a:lnTo>
                  <a:pt x="15500" y="11193"/>
                </a:lnTo>
                <a:close/>
                <a:moveTo>
                  <a:pt x="16935" y="10366"/>
                </a:moveTo>
                <a:lnTo>
                  <a:pt x="16960" y="10853"/>
                </a:lnTo>
                <a:lnTo>
                  <a:pt x="16765" y="10974"/>
                </a:lnTo>
                <a:lnTo>
                  <a:pt x="16570" y="11120"/>
                </a:lnTo>
                <a:lnTo>
                  <a:pt x="16400" y="11315"/>
                </a:lnTo>
                <a:lnTo>
                  <a:pt x="16230" y="11534"/>
                </a:lnTo>
                <a:lnTo>
                  <a:pt x="15962" y="11558"/>
                </a:lnTo>
                <a:lnTo>
                  <a:pt x="16084" y="11412"/>
                </a:lnTo>
                <a:lnTo>
                  <a:pt x="16181" y="11315"/>
                </a:lnTo>
                <a:lnTo>
                  <a:pt x="16230" y="11266"/>
                </a:lnTo>
                <a:lnTo>
                  <a:pt x="16278" y="11193"/>
                </a:lnTo>
                <a:lnTo>
                  <a:pt x="16376" y="11169"/>
                </a:lnTo>
                <a:lnTo>
                  <a:pt x="16449" y="11096"/>
                </a:lnTo>
                <a:lnTo>
                  <a:pt x="16497" y="11023"/>
                </a:lnTo>
                <a:lnTo>
                  <a:pt x="16497" y="10926"/>
                </a:lnTo>
                <a:lnTo>
                  <a:pt x="16570" y="10877"/>
                </a:lnTo>
                <a:lnTo>
                  <a:pt x="16789" y="10634"/>
                </a:lnTo>
                <a:lnTo>
                  <a:pt x="16887" y="10512"/>
                </a:lnTo>
                <a:lnTo>
                  <a:pt x="16935" y="10366"/>
                </a:lnTo>
                <a:close/>
                <a:moveTo>
                  <a:pt x="1071" y="10780"/>
                </a:moveTo>
                <a:lnTo>
                  <a:pt x="1071" y="10828"/>
                </a:lnTo>
                <a:lnTo>
                  <a:pt x="1071" y="10901"/>
                </a:lnTo>
                <a:lnTo>
                  <a:pt x="1119" y="10974"/>
                </a:lnTo>
                <a:lnTo>
                  <a:pt x="1144" y="10999"/>
                </a:lnTo>
                <a:lnTo>
                  <a:pt x="1192" y="11047"/>
                </a:lnTo>
                <a:lnTo>
                  <a:pt x="1022" y="11169"/>
                </a:lnTo>
                <a:lnTo>
                  <a:pt x="827" y="11339"/>
                </a:lnTo>
                <a:lnTo>
                  <a:pt x="730" y="11461"/>
                </a:lnTo>
                <a:lnTo>
                  <a:pt x="657" y="11558"/>
                </a:lnTo>
                <a:lnTo>
                  <a:pt x="608" y="11583"/>
                </a:lnTo>
                <a:lnTo>
                  <a:pt x="608" y="11266"/>
                </a:lnTo>
                <a:lnTo>
                  <a:pt x="681" y="11193"/>
                </a:lnTo>
                <a:lnTo>
                  <a:pt x="754" y="11120"/>
                </a:lnTo>
                <a:lnTo>
                  <a:pt x="949" y="10901"/>
                </a:lnTo>
                <a:lnTo>
                  <a:pt x="1071" y="10780"/>
                </a:lnTo>
                <a:close/>
                <a:moveTo>
                  <a:pt x="2750" y="11266"/>
                </a:moveTo>
                <a:lnTo>
                  <a:pt x="2604" y="11412"/>
                </a:lnTo>
                <a:lnTo>
                  <a:pt x="2458" y="11583"/>
                </a:lnTo>
                <a:lnTo>
                  <a:pt x="2117" y="11534"/>
                </a:lnTo>
                <a:lnTo>
                  <a:pt x="2141" y="11510"/>
                </a:lnTo>
                <a:lnTo>
                  <a:pt x="2287" y="11388"/>
                </a:lnTo>
                <a:lnTo>
                  <a:pt x="2385" y="11266"/>
                </a:lnTo>
                <a:close/>
                <a:moveTo>
                  <a:pt x="8176" y="11072"/>
                </a:moveTo>
                <a:lnTo>
                  <a:pt x="8127" y="11120"/>
                </a:lnTo>
                <a:lnTo>
                  <a:pt x="7884" y="11339"/>
                </a:lnTo>
                <a:lnTo>
                  <a:pt x="7665" y="11583"/>
                </a:lnTo>
                <a:lnTo>
                  <a:pt x="7251" y="11583"/>
                </a:lnTo>
                <a:lnTo>
                  <a:pt x="7373" y="11461"/>
                </a:lnTo>
                <a:lnTo>
                  <a:pt x="7738" y="11096"/>
                </a:lnTo>
                <a:lnTo>
                  <a:pt x="8176" y="11072"/>
                </a:lnTo>
                <a:close/>
                <a:moveTo>
                  <a:pt x="9125" y="11047"/>
                </a:moveTo>
                <a:lnTo>
                  <a:pt x="8979" y="11145"/>
                </a:lnTo>
                <a:lnTo>
                  <a:pt x="8735" y="11339"/>
                </a:lnTo>
                <a:lnTo>
                  <a:pt x="8614" y="11461"/>
                </a:lnTo>
                <a:lnTo>
                  <a:pt x="8541" y="11583"/>
                </a:lnTo>
                <a:lnTo>
                  <a:pt x="8030" y="11583"/>
                </a:lnTo>
                <a:lnTo>
                  <a:pt x="8224" y="11388"/>
                </a:lnTo>
                <a:lnTo>
                  <a:pt x="8468" y="11169"/>
                </a:lnTo>
                <a:lnTo>
                  <a:pt x="8614" y="11072"/>
                </a:lnTo>
                <a:lnTo>
                  <a:pt x="9125" y="11047"/>
                </a:lnTo>
                <a:close/>
                <a:moveTo>
                  <a:pt x="10317" y="11047"/>
                </a:moveTo>
                <a:lnTo>
                  <a:pt x="10828" y="11072"/>
                </a:lnTo>
                <a:lnTo>
                  <a:pt x="10731" y="11120"/>
                </a:lnTo>
                <a:lnTo>
                  <a:pt x="10512" y="11315"/>
                </a:lnTo>
                <a:lnTo>
                  <a:pt x="10414" y="11412"/>
                </a:lnTo>
                <a:lnTo>
                  <a:pt x="10341" y="11534"/>
                </a:lnTo>
                <a:lnTo>
                  <a:pt x="9733" y="11583"/>
                </a:lnTo>
                <a:lnTo>
                  <a:pt x="10001" y="11315"/>
                </a:lnTo>
                <a:lnTo>
                  <a:pt x="10317" y="11072"/>
                </a:lnTo>
                <a:lnTo>
                  <a:pt x="10317" y="11047"/>
                </a:lnTo>
                <a:close/>
                <a:moveTo>
                  <a:pt x="7446" y="11096"/>
                </a:moveTo>
                <a:lnTo>
                  <a:pt x="7227" y="11242"/>
                </a:lnTo>
                <a:lnTo>
                  <a:pt x="7032" y="11388"/>
                </a:lnTo>
                <a:lnTo>
                  <a:pt x="6935" y="11485"/>
                </a:lnTo>
                <a:lnTo>
                  <a:pt x="6862" y="11583"/>
                </a:lnTo>
                <a:lnTo>
                  <a:pt x="6618" y="11607"/>
                </a:lnTo>
                <a:lnTo>
                  <a:pt x="6156" y="11607"/>
                </a:lnTo>
                <a:lnTo>
                  <a:pt x="6424" y="11388"/>
                </a:lnTo>
                <a:lnTo>
                  <a:pt x="6594" y="11266"/>
                </a:lnTo>
                <a:lnTo>
                  <a:pt x="6667" y="11193"/>
                </a:lnTo>
                <a:lnTo>
                  <a:pt x="6740" y="11120"/>
                </a:lnTo>
                <a:lnTo>
                  <a:pt x="7446" y="11096"/>
                </a:lnTo>
                <a:close/>
                <a:moveTo>
                  <a:pt x="10122" y="11047"/>
                </a:moveTo>
                <a:lnTo>
                  <a:pt x="9928" y="11169"/>
                </a:lnTo>
                <a:lnTo>
                  <a:pt x="9733" y="11291"/>
                </a:lnTo>
                <a:lnTo>
                  <a:pt x="9563" y="11437"/>
                </a:lnTo>
                <a:lnTo>
                  <a:pt x="9392" y="11607"/>
                </a:lnTo>
                <a:lnTo>
                  <a:pt x="8906" y="11607"/>
                </a:lnTo>
                <a:lnTo>
                  <a:pt x="9149" y="11364"/>
                </a:lnTo>
                <a:lnTo>
                  <a:pt x="9490" y="11047"/>
                </a:lnTo>
                <a:close/>
                <a:moveTo>
                  <a:pt x="3650" y="11193"/>
                </a:moveTo>
                <a:lnTo>
                  <a:pt x="3382" y="11364"/>
                </a:lnTo>
                <a:lnTo>
                  <a:pt x="3261" y="11485"/>
                </a:lnTo>
                <a:lnTo>
                  <a:pt x="3139" y="11631"/>
                </a:lnTo>
                <a:lnTo>
                  <a:pt x="2798" y="11607"/>
                </a:lnTo>
                <a:lnTo>
                  <a:pt x="3066" y="11242"/>
                </a:lnTo>
                <a:lnTo>
                  <a:pt x="3650" y="11193"/>
                </a:lnTo>
                <a:close/>
                <a:moveTo>
                  <a:pt x="4331" y="11145"/>
                </a:moveTo>
                <a:lnTo>
                  <a:pt x="4112" y="11315"/>
                </a:lnTo>
                <a:lnTo>
                  <a:pt x="3966" y="11461"/>
                </a:lnTo>
                <a:lnTo>
                  <a:pt x="3869" y="11558"/>
                </a:lnTo>
                <a:lnTo>
                  <a:pt x="3772" y="11656"/>
                </a:lnTo>
                <a:lnTo>
                  <a:pt x="3407" y="11656"/>
                </a:lnTo>
                <a:lnTo>
                  <a:pt x="3577" y="11485"/>
                </a:lnTo>
                <a:lnTo>
                  <a:pt x="3699" y="11339"/>
                </a:lnTo>
                <a:lnTo>
                  <a:pt x="3820" y="11169"/>
                </a:lnTo>
                <a:lnTo>
                  <a:pt x="4331" y="11145"/>
                </a:lnTo>
                <a:close/>
                <a:moveTo>
                  <a:pt x="6375" y="11120"/>
                </a:moveTo>
                <a:lnTo>
                  <a:pt x="6205" y="11242"/>
                </a:lnTo>
                <a:lnTo>
                  <a:pt x="5986" y="11412"/>
                </a:lnTo>
                <a:lnTo>
                  <a:pt x="5888" y="11510"/>
                </a:lnTo>
                <a:lnTo>
                  <a:pt x="5815" y="11631"/>
                </a:lnTo>
                <a:lnTo>
                  <a:pt x="5037" y="11656"/>
                </a:lnTo>
                <a:lnTo>
                  <a:pt x="5353" y="11339"/>
                </a:lnTo>
                <a:lnTo>
                  <a:pt x="5572" y="11169"/>
                </a:lnTo>
                <a:lnTo>
                  <a:pt x="5596" y="11120"/>
                </a:lnTo>
                <a:close/>
                <a:moveTo>
                  <a:pt x="5134" y="11145"/>
                </a:moveTo>
                <a:lnTo>
                  <a:pt x="4964" y="11291"/>
                </a:lnTo>
                <a:lnTo>
                  <a:pt x="4794" y="11461"/>
                </a:lnTo>
                <a:lnTo>
                  <a:pt x="4769" y="11510"/>
                </a:lnTo>
                <a:lnTo>
                  <a:pt x="4769" y="11583"/>
                </a:lnTo>
                <a:lnTo>
                  <a:pt x="4769" y="11631"/>
                </a:lnTo>
                <a:lnTo>
                  <a:pt x="4794" y="11656"/>
                </a:lnTo>
                <a:lnTo>
                  <a:pt x="4137" y="11680"/>
                </a:lnTo>
                <a:lnTo>
                  <a:pt x="4137" y="11680"/>
                </a:lnTo>
                <a:lnTo>
                  <a:pt x="4258" y="11510"/>
                </a:lnTo>
                <a:lnTo>
                  <a:pt x="4404" y="11388"/>
                </a:lnTo>
                <a:lnTo>
                  <a:pt x="4575" y="11266"/>
                </a:lnTo>
                <a:lnTo>
                  <a:pt x="4672" y="11218"/>
                </a:lnTo>
                <a:lnTo>
                  <a:pt x="4721" y="11145"/>
                </a:lnTo>
                <a:close/>
                <a:moveTo>
                  <a:pt x="8541" y="0"/>
                </a:moveTo>
                <a:lnTo>
                  <a:pt x="8468" y="49"/>
                </a:lnTo>
                <a:lnTo>
                  <a:pt x="8395" y="146"/>
                </a:lnTo>
                <a:lnTo>
                  <a:pt x="8370" y="244"/>
                </a:lnTo>
                <a:lnTo>
                  <a:pt x="8346" y="463"/>
                </a:lnTo>
                <a:lnTo>
                  <a:pt x="8370" y="706"/>
                </a:lnTo>
                <a:lnTo>
                  <a:pt x="8419" y="949"/>
                </a:lnTo>
                <a:lnTo>
                  <a:pt x="4842" y="974"/>
                </a:lnTo>
                <a:lnTo>
                  <a:pt x="2555" y="998"/>
                </a:lnTo>
                <a:lnTo>
                  <a:pt x="1411" y="1022"/>
                </a:lnTo>
                <a:lnTo>
                  <a:pt x="827" y="1022"/>
                </a:lnTo>
                <a:lnTo>
                  <a:pt x="511" y="1047"/>
                </a:lnTo>
                <a:lnTo>
                  <a:pt x="243" y="1120"/>
                </a:lnTo>
                <a:lnTo>
                  <a:pt x="195" y="1144"/>
                </a:lnTo>
                <a:lnTo>
                  <a:pt x="170" y="1193"/>
                </a:lnTo>
                <a:lnTo>
                  <a:pt x="146" y="1241"/>
                </a:lnTo>
                <a:lnTo>
                  <a:pt x="170" y="1290"/>
                </a:lnTo>
                <a:lnTo>
                  <a:pt x="146" y="1314"/>
                </a:lnTo>
                <a:lnTo>
                  <a:pt x="73" y="1509"/>
                </a:lnTo>
                <a:lnTo>
                  <a:pt x="24" y="1704"/>
                </a:lnTo>
                <a:lnTo>
                  <a:pt x="0" y="1923"/>
                </a:lnTo>
                <a:lnTo>
                  <a:pt x="0" y="2142"/>
                </a:lnTo>
                <a:lnTo>
                  <a:pt x="24" y="2580"/>
                </a:lnTo>
                <a:lnTo>
                  <a:pt x="73" y="2993"/>
                </a:lnTo>
                <a:lnTo>
                  <a:pt x="97" y="3626"/>
                </a:lnTo>
                <a:lnTo>
                  <a:pt x="122" y="4234"/>
                </a:lnTo>
                <a:lnTo>
                  <a:pt x="122" y="5475"/>
                </a:lnTo>
                <a:lnTo>
                  <a:pt x="97" y="6302"/>
                </a:lnTo>
                <a:lnTo>
                  <a:pt x="73" y="7130"/>
                </a:lnTo>
                <a:lnTo>
                  <a:pt x="49" y="7957"/>
                </a:lnTo>
                <a:lnTo>
                  <a:pt x="49" y="8784"/>
                </a:lnTo>
                <a:lnTo>
                  <a:pt x="73" y="9563"/>
                </a:lnTo>
                <a:lnTo>
                  <a:pt x="97" y="10317"/>
                </a:lnTo>
                <a:lnTo>
                  <a:pt x="146" y="11072"/>
                </a:lnTo>
                <a:lnTo>
                  <a:pt x="170" y="11850"/>
                </a:lnTo>
                <a:lnTo>
                  <a:pt x="195" y="11923"/>
                </a:lnTo>
                <a:lnTo>
                  <a:pt x="219" y="11972"/>
                </a:lnTo>
                <a:lnTo>
                  <a:pt x="268" y="12020"/>
                </a:lnTo>
                <a:lnTo>
                  <a:pt x="316" y="12045"/>
                </a:lnTo>
                <a:lnTo>
                  <a:pt x="438" y="12045"/>
                </a:lnTo>
                <a:lnTo>
                  <a:pt x="511" y="12020"/>
                </a:lnTo>
                <a:lnTo>
                  <a:pt x="560" y="11996"/>
                </a:lnTo>
                <a:lnTo>
                  <a:pt x="560" y="11972"/>
                </a:lnTo>
                <a:lnTo>
                  <a:pt x="681" y="11923"/>
                </a:lnTo>
                <a:lnTo>
                  <a:pt x="803" y="11899"/>
                </a:lnTo>
                <a:lnTo>
                  <a:pt x="949" y="11874"/>
                </a:lnTo>
                <a:lnTo>
                  <a:pt x="1119" y="11874"/>
                </a:lnTo>
                <a:lnTo>
                  <a:pt x="1436" y="11899"/>
                </a:lnTo>
                <a:lnTo>
                  <a:pt x="1679" y="11923"/>
                </a:lnTo>
                <a:lnTo>
                  <a:pt x="2360" y="11972"/>
                </a:lnTo>
                <a:lnTo>
                  <a:pt x="3042" y="12045"/>
                </a:lnTo>
                <a:lnTo>
                  <a:pt x="3747" y="12093"/>
                </a:lnTo>
                <a:lnTo>
                  <a:pt x="4477" y="12118"/>
                </a:lnTo>
                <a:lnTo>
                  <a:pt x="4404" y="12215"/>
                </a:lnTo>
                <a:lnTo>
                  <a:pt x="4307" y="12337"/>
                </a:lnTo>
                <a:lnTo>
                  <a:pt x="4161" y="12580"/>
                </a:lnTo>
                <a:lnTo>
                  <a:pt x="3991" y="13018"/>
                </a:lnTo>
                <a:lnTo>
                  <a:pt x="3845" y="13334"/>
                </a:lnTo>
                <a:lnTo>
                  <a:pt x="3674" y="13651"/>
                </a:lnTo>
                <a:lnTo>
                  <a:pt x="3358" y="14283"/>
                </a:lnTo>
                <a:lnTo>
                  <a:pt x="3236" y="14502"/>
                </a:lnTo>
                <a:lnTo>
                  <a:pt x="3139" y="14746"/>
                </a:lnTo>
                <a:lnTo>
                  <a:pt x="3090" y="14843"/>
                </a:lnTo>
                <a:lnTo>
                  <a:pt x="3090" y="14965"/>
                </a:lnTo>
                <a:lnTo>
                  <a:pt x="3090" y="15086"/>
                </a:lnTo>
                <a:lnTo>
                  <a:pt x="3139" y="15232"/>
                </a:lnTo>
                <a:lnTo>
                  <a:pt x="3188" y="15281"/>
                </a:lnTo>
                <a:lnTo>
                  <a:pt x="3236" y="15305"/>
                </a:lnTo>
                <a:lnTo>
                  <a:pt x="3309" y="15330"/>
                </a:lnTo>
                <a:lnTo>
                  <a:pt x="3382" y="15305"/>
                </a:lnTo>
                <a:lnTo>
                  <a:pt x="3480" y="15281"/>
                </a:lnTo>
                <a:lnTo>
                  <a:pt x="3553" y="15208"/>
                </a:lnTo>
                <a:lnTo>
                  <a:pt x="3601" y="15159"/>
                </a:lnTo>
                <a:lnTo>
                  <a:pt x="3650" y="15086"/>
                </a:lnTo>
                <a:lnTo>
                  <a:pt x="3747" y="14916"/>
                </a:lnTo>
                <a:lnTo>
                  <a:pt x="3820" y="14721"/>
                </a:lnTo>
                <a:lnTo>
                  <a:pt x="4088" y="14210"/>
                </a:lnTo>
                <a:lnTo>
                  <a:pt x="4331" y="13699"/>
                </a:lnTo>
                <a:lnTo>
                  <a:pt x="4526" y="13237"/>
                </a:lnTo>
                <a:lnTo>
                  <a:pt x="4721" y="12750"/>
                </a:lnTo>
                <a:lnTo>
                  <a:pt x="4867" y="12434"/>
                </a:lnTo>
                <a:lnTo>
                  <a:pt x="4939" y="12264"/>
                </a:lnTo>
                <a:lnTo>
                  <a:pt x="4988" y="12118"/>
                </a:lnTo>
                <a:lnTo>
                  <a:pt x="6180" y="12045"/>
                </a:lnTo>
                <a:lnTo>
                  <a:pt x="7348" y="11996"/>
                </a:lnTo>
                <a:lnTo>
                  <a:pt x="7932" y="11996"/>
                </a:lnTo>
                <a:lnTo>
                  <a:pt x="8516" y="12020"/>
                </a:lnTo>
                <a:lnTo>
                  <a:pt x="9684" y="12020"/>
                </a:lnTo>
                <a:lnTo>
                  <a:pt x="10341" y="11996"/>
                </a:lnTo>
                <a:lnTo>
                  <a:pt x="10998" y="11947"/>
                </a:lnTo>
                <a:lnTo>
                  <a:pt x="11631" y="11874"/>
                </a:lnTo>
                <a:lnTo>
                  <a:pt x="12337" y="11874"/>
                </a:lnTo>
                <a:lnTo>
                  <a:pt x="12337" y="11996"/>
                </a:lnTo>
                <a:lnTo>
                  <a:pt x="12434" y="12410"/>
                </a:lnTo>
                <a:lnTo>
                  <a:pt x="12580" y="12799"/>
                </a:lnTo>
                <a:lnTo>
                  <a:pt x="12775" y="13188"/>
                </a:lnTo>
                <a:lnTo>
                  <a:pt x="12969" y="13578"/>
                </a:lnTo>
                <a:lnTo>
                  <a:pt x="13188" y="13943"/>
                </a:lnTo>
                <a:lnTo>
                  <a:pt x="13431" y="14308"/>
                </a:lnTo>
                <a:lnTo>
                  <a:pt x="13918" y="15013"/>
                </a:lnTo>
                <a:lnTo>
                  <a:pt x="14015" y="15111"/>
                </a:lnTo>
                <a:lnTo>
                  <a:pt x="14137" y="15159"/>
                </a:lnTo>
                <a:lnTo>
                  <a:pt x="14259" y="15135"/>
                </a:lnTo>
                <a:lnTo>
                  <a:pt x="14356" y="15111"/>
                </a:lnTo>
                <a:lnTo>
                  <a:pt x="14453" y="15038"/>
                </a:lnTo>
                <a:lnTo>
                  <a:pt x="14502" y="14940"/>
                </a:lnTo>
                <a:lnTo>
                  <a:pt x="14502" y="14819"/>
                </a:lnTo>
                <a:lnTo>
                  <a:pt x="14478" y="14770"/>
                </a:lnTo>
                <a:lnTo>
                  <a:pt x="14453" y="14697"/>
                </a:lnTo>
                <a:lnTo>
                  <a:pt x="13991" y="14040"/>
                </a:lnTo>
                <a:lnTo>
                  <a:pt x="13577" y="13359"/>
                </a:lnTo>
                <a:lnTo>
                  <a:pt x="13383" y="12994"/>
                </a:lnTo>
                <a:lnTo>
                  <a:pt x="13188" y="12653"/>
                </a:lnTo>
                <a:lnTo>
                  <a:pt x="13042" y="12288"/>
                </a:lnTo>
                <a:lnTo>
                  <a:pt x="12872" y="11899"/>
                </a:lnTo>
                <a:lnTo>
                  <a:pt x="13918" y="11947"/>
                </a:lnTo>
                <a:lnTo>
                  <a:pt x="14940" y="11996"/>
                </a:lnTo>
                <a:lnTo>
                  <a:pt x="15451" y="11996"/>
                </a:lnTo>
                <a:lnTo>
                  <a:pt x="15986" y="11972"/>
                </a:lnTo>
                <a:lnTo>
                  <a:pt x="16497" y="11947"/>
                </a:lnTo>
                <a:lnTo>
                  <a:pt x="17008" y="11899"/>
                </a:lnTo>
                <a:lnTo>
                  <a:pt x="17057" y="11874"/>
                </a:lnTo>
                <a:lnTo>
                  <a:pt x="17106" y="11947"/>
                </a:lnTo>
                <a:lnTo>
                  <a:pt x="17154" y="11996"/>
                </a:lnTo>
                <a:lnTo>
                  <a:pt x="17325" y="11996"/>
                </a:lnTo>
                <a:lnTo>
                  <a:pt x="17398" y="11947"/>
                </a:lnTo>
                <a:lnTo>
                  <a:pt x="17446" y="11899"/>
                </a:lnTo>
                <a:lnTo>
                  <a:pt x="17495" y="11802"/>
                </a:lnTo>
                <a:lnTo>
                  <a:pt x="17495" y="11704"/>
                </a:lnTo>
                <a:lnTo>
                  <a:pt x="17446" y="11339"/>
                </a:lnTo>
                <a:lnTo>
                  <a:pt x="17398" y="10950"/>
                </a:lnTo>
                <a:lnTo>
                  <a:pt x="17373" y="10171"/>
                </a:lnTo>
                <a:lnTo>
                  <a:pt x="17398" y="9393"/>
                </a:lnTo>
                <a:lnTo>
                  <a:pt x="17373" y="8614"/>
                </a:lnTo>
                <a:lnTo>
                  <a:pt x="17373" y="7008"/>
                </a:lnTo>
                <a:lnTo>
                  <a:pt x="17349" y="5402"/>
                </a:lnTo>
                <a:lnTo>
                  <a:pt x="17349" y="2507"/>
                </a:lnTo>
                <a:lnTo>
                  <a:pt x="17373" y="2239"/>
                </a:lnTo>
                <a:lnTo>
                  <a:pt x="17373" y="1898"/>
                </a:lnTo>
                <a:lnTo>
                  <a:pt x="17349" y="1728"/>
                </a:lnTo>
                <a:lnTo>
                  <a:pt x="17325" y="1558"/>
                </a:lnTo>
                <a:lnTo>
                  <a:pt x="17276" y="1436"/>
                </a:lnTo>
                <a:lnTo>
                  <a:pt x="17203" y="1314"/>
                </a:lnTo>
                <a:lnTo>
                  <a:pt x="17203" y="1241"/>
                </a:lnTo>
                <a:lnTo>
                  <a:pt x="17203" y="1193"/>
                </a:lnTo>
                <a:lnTo>
                  <a:pt x="17179" y="1144"/>
                </a:lnTo>
                <a:lnTo>
                  <a:pt x="17154" y="1095"/>
                </a:lnTo>
                <a:lnTo>
                  <a:pt x="17033" y="1047"/>
                </a:lnTo>
                <a:lnTo>
                  <a:pt x="16911" y="998"/>
                </a:lnTo>
                <a:lnTo>
                  <a:pt x="16789" y="974"/>
                </a:lnTo>
                <a:lnTo>
                  <a:pt x="16643" y="974"/>
                </a:lnTo>
                <a:lnTo>
                  <a:pt x="16351" y="998"/>
                </a:lnTo>
                <a:lnTo>
                  <a:pt x="16108" y="998"/>
                </a:lnTo>
                <a:lnTo>
                  <a:pt x="15062" y="974"/>
                </a:lnTo>
                <a:lnTo>
                  <a:pt x="14015" y="925"/>
                </a:lnTo>
                <a:lnTo>
                  <a:pt x="13456" y="901"/>
                </a:lnTo>
                <a:lnTo>
                  <a:pt x="12872" y="876"/>
                </a:lnTo>
                <a:lnTo>
                  <a:pt x="11704" y="901"/>
                </a:lnTo>
                <a:lnTo>
                  <a:pt x="9392" y="949"/>
                </a:lnTo>
                <a:lnTo>
                  <a:pt x="8930" y="949"/>
                </a:lnTo>
                <a:lnTo>
                  <a:pt x="8954" y="852"/>
                </a:lnTo>
                <a:lnTo>
                  <a:pt x="8954" y="779"/>
                </a:lnTo>
                <a:lnTo>
                  <a:pt x="8954" y="706"/>
                </a:lnTo>
                <a:lnTo>
                  <a:pt x="8906" y="609"/>
                </a:lnTo>
                <a:lnTo>
                  <a:pt x="8881" y="584"/>
                </a:lnTo>
                <a:lnTo>
                  <a:pt x="8857" y="463"/>
                </a:lnTo>
                <a:lnTo>
                  <a:pt x="8833" y="244"/>
                </a:lnTo>
                <a:lnTo>
                  <a:pt x="8808" y="146"/>
                </a:lnTo>
                <a:lnTo>
                  <a:pt x="8735" y="49"/>
                </a:lnTo>
                <a:lnTo>
                  <a:pt x="866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Title 2"/>
          <p:cNvSpPr txBox="1">
            <a:spLocks/>
          </p:cNvSpPr>
          <p:nvPr/>
        </p:nvSpPr>
        <p:spPr>
          <a:xfrm>
            <a:off x="-144522" y="3616018"/>
            <a:ext cx="9156000" cy="857400"/>
          </a:xfrm>
          <a:prstGeom prst="rect">
            <a:avLst/>
          </a:prstGeom>
          <a:noFill/>
          <a:ln>
            <a:noFill/>
          </a:ln>
        </p:spPr>
        <p:txBody>
          <a:bodyPr spcFirstLastPara="1" wrap="square" lIns="91425" tIns="91425" rIns="91425" bIns="91425" anchor="ctr" anchorCtr="0"/>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FFFFFF"/>
              </a:buClr>
              <a:buSzPts val="6000"/>
              <a:buFont typeface="Walter Turncoat"/>
              <a:buNone/>
              <a:defRPr sz="6000" b="0" i="0" u="none" strike="noStrike" cap="none">
                <a:solidFill>
                  <a:srgbClr val="FFFFFF"/>
                </a:solidFill>
                <a:latin typeface="Walter Turncoat"/>
                <a:ea typeface="Walter Turncoat"/>
                <a:cs typeface="Walter Turncoat"/>
                <a:sym typeface="Walter Turncoat"/>
              </a:defRPr>
            </a:lvl1pPr>
            <a:lvl2pPr marR="0" lvl="1" algn="ctr" rtl="0">
              <a:lnSpc>
                <a:spcPct val="100000"/>
              </a:lnSpc>
              <a:spcBef>
                <a:spcPts val="0"/>
              </a:spcBef>
              <a:spcAft>
                <a:spcPts val="0"/>
              </a:spcAft>
              <a:buClr>
                <a:srgbClr val="FFFFFF"/>
              </a:buClr>
              <a:buSzPts val="6000"/>
              <a:buFont typeface="Walter Turncoat"/>
              <a:buNone/>
              <a:defRPr sz="6000" b="0" i="0" u="none" strike="noStrike" cap="none">
                <a:solidFill>
                  <a:srgbClr val="FFFFFF"/>
                </a:solidFill>
                <a:latin typeface="Walter Turncoat"/>
                <a:ea typeface="Walter Turncoat"/>
                <a:cs typeface="Walter Turncoat"/>
                <a:sym typeface="Walter Turncoat"/>
              </a:defRPr>
            </a:lvl2pPr>
            <a:lvl3pPr marR="0" lvl="2" algn="ctr" rtl="0">
              <a:lnSpc>
                <a:spcPct val="100000"/>
              </a:lnSpc>
              <a:spcBef>
                <a:spcPts val="0"/>
              </a:spcBef>
              <a:spcAft>
                <a:spcPts val="0"/>
              </a:spcAft>
              <a:buClr>
                <a:srgbClr val="FFFFFF"/>
              </a:buClr>
              <a:buSzPts val="6000"/>
              <a:buFont typeface="Walter Turncoat"/>
              <a:buNone/>
              <a:defRPr sz="6000" b="0" i="0" u="none" strike="noStrike" cap="none">
                <a:solidFill>
                  <a:srgbClr val="FFFFFF"/>
                </a:solidFill>
                <a:latin typeface="Walter Turncoat"/>
                <a:ea typeface="Walter Turncoat"/>
                <a:cs typeface="Walter Turncoat"/>
                <a:sym typeface="Walter Turncoat"/>
              </a:defRPr>
            </a:lvl3pPr>
            <a:lvl4pPr marR="0" lvl="3" algn="ctr" rtl="0">
              <a:lnSpc>
                <a:spcPct val="100000"/>
              </a:lnSpc>
              <a:spcBef>
                <a:spcPts val="0"/>
              </a:spcBef>
              <a:spcAft>
                <a:spcPts val="0"/>
              </a:spcAft>
              <a:buClr>
                <a:srgbClr val="FFFFFF"/>
              </a:buClr>
              <a:buSzPts val="6000"/>
              <a:buFont typeface="Walter Turncoat"/>
              <a:buNone/>
              <a:defRPr sz="6000" b="0" i="0" u="none" strike="noStrike" cap="none">
                <a:solidFill>
                  <a:srgbClr val="FFFFFF"/>
                </a:solidFill>
                <a:latin typeface="Walter Turncoat"/>
                <a:ea typeface="Walter Turncoat"/>
                <a:cs typeface="Walter Turncoat"/>
                <a:sym typeface="Walter Turncoat"/>
              </a:defRPr>
            </a:lvl4pPr>
            <a:lvl5pPr marR="0" lvl="4" algn="ctr" rtl="0">
              <a:lnSpc>
                <a:spcPct val="100000"/>
              </a:lnSpc>
              <a:spcBef>
                <a:spcPts val="0"/>
              </a:spcBef>
              <a:spcAft>
                <a:spcPts val="0"/>
              </a:spcAft>
              <a:buClr>
                <a:srgbClr val="FFFFFF"/>
              </a:buClr>
              <a:buSzPts val="6000"/>
              <a:buFont typeface="Walter Turncoat"/>
              <a:buNone/>
              <a:defRPr sz="6000" b="0" i="0" u="none" strike="noStrike" cap="none">
                <a:solidFill>
                  <a:srgbClr val="FFFFFF"/>
                </a:solidFill>
                <a:latin typeface="Walter Turncoat"/>
                <a:ea typeface="Walter Turncoat"/>
                <a:cs typeface="Walter Turncoat"/>
                <a:sym typeface="Walter Turncoat"/>
              </a:defRPr>
            </a:lvl5pPr>
            <a:lvl6pPr marR="0" lvl="5" algn="ctr" rtl="0">
              <a:lnSpc>
                <a:spcPct val="100000"/>
              </a:lnSpc>
              <a:spcBef>
                <a:spcPts val="0"/>
              </a:spcBef>
              <a:spcAft>
                <a:spcPts val="0"/>
              </a:spcAft>
              <a:buClr>
                <a:srgbClr val="FFFFFF"/>
              </a:buClr>
              <a:buSzPts val="6000"/>
              <a:buFont typeface="Walter Turncoat"/>
              <a:buNone/>
              <a:defRPr sz="6000" b="0" i="0" u="none" strike="noStrike" cap="none">
                <a:solidFill>
                  <a:srgbClr val="FFFFFF"/>
                </a:solidFill>
                <a:latin typeface="Walter Turncoat"/>
                <a:ea typeface="Walter Turncoat"/>
                <a:cs typeface="Walter Turncoat"/>
                <a:sym typeface="Walter Turncoat"/>
              </a:defRPr>
            </a:lvl6pPr>
            <a:lvl7pPr marR="0" lvl="6" algn="ctr" rtl="0">
              <a:lnSpc>
                <a:spcPct val="100000"/>
              </a:lnSpc>
              <a:spcBef>
                <a:spcPts val="0"/>
              </a:spcBef>
              <a:spcAft>
                <a:spcPts val="0"/>
              </a:spcAft>
              <a:buClr>
                <a:srgbClr val="FFFFFF"/>
              </a:buClr>
              <a:buSzPts val="6000"/>
              <a:buFont typeface="Walter Turncoat"/>
              <a:buNone/>
              <a:defRPr sz="6000" b="0" i="0" u="none" strike="noStrike" cap="none">
                <a:solidFill>
                  <a:srgbClr val="FFFFFF"/>
                </a:solidFill>
                <a:latin typeface="Walter Turncoat"/>
                <a:ea typeface="Walter Turncoat"/>
                <a:cs typeface="Walter Turncoat"/>
                <a:sym typeface="Walter Turncoat"/>
              </a:defRPr>
            </a:lvl7pPr>
            <a:lvl8pPr marR="0" lvl="7" algn="ctr" rtl="0">
              <a:lnSpc>
                <a:spcPct val="100000"/>
              </a:lnSpc>
              <a:spcBef>
                <a:spcPts val="0"/>
              </a:spcBef>
              <a:spcAft>
                <a:spcPts val="0"/>
              </a:spcAft>
              <a:buClr>
                <a:srgbClr val="FFFFFF"/>
              </a:buClr>
              <a:buSzPts val="6000"/>
              <a:buFont typeface="Walter Turncoat"/>
              <a:buNone/>
              <a:defRPr sz="6000" b="0" i="0" u="none" strike="noStrike" cap="none">
                <a:solidFill>
                  <a:srgbClr val="FFFFFF"/>
                </a:solidFill>
                <a:latin typeface="Walter Turncoat"/>
                <a:ea typeface="Walter Turncoat"/>
                <a:cs typeface="Walter Turncoat"/>
                <a:sym typeface="Walter Turncoat"/>
              </a:defRPr>
            </a:lvl8pPr>
            <a:lvl9pPr marR="0" lvl="8" algn="ctr" rtl="0">
              <a:lnSpc>
                <a:spcPct val="100000"/>
              </a:lnSpc>
              <a:spcBef>
                <a:spcPts val="0"/>
              </a:spcBef>
              <a:spcAft>
                <a:spcPts val="0"/>
              </a:spcAft>
              <a:buClr>
                <a:srgbClr val="FFFFFF"/>
              </a:buClr>
              <a:buSzPts val="6000"/>
              <a:buFont typeface="Walter Turncoat"/>
              <a:buNone/>
              <a:defRPr sz="6000" b="0" i="0" u="none" strike="noStrike" cap="none">
                <a:solidFill>
                  <a:srgbClr val="FFFFFF"/>
                </a:solidFill>
                <a:latin typeface="Walter Turncoat"/>
                <a:ea typeface="Walter Turncoat"/>
                <a:cs typeface="Walter Turncoat"/>
                <a:sym typeface="Walter Turncoat"/>
              </a:defRPr>
            </a:lvl9pPr>
          </a:lstStyle>
          <a:p>
            <a:r>
              <a:rPr lang="en-US" sz="4000" dirty="0" smtClean="0">
                <a:solidFill>
                  <a:srgbClr val="FF99FF"/>
                </a:solidFill>
              </a:rPr>
              <a:t>Vicky McCann </a:t>
            </a:r>
            <a:endParaRPr lang="en-US" sz="4000" dirty="0">
              <a:solidFill>
                <a:srgbClr val="FF99FF"/>
              </a:solidFill>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vertical)">
                                      <p:cBhvr>
                                        <p:cTn id="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296029"/>
            <a:ext cx="9156000" cy="857400"/>
          </a:xfrm>
        </p:spPr>
        <p:txBody>
          <a:bodyPr/>
          <a:lstStyle/>
          <a:p>
            <a:r>
              <a:rPr lang="en-US" sz="4400" dirty="0" smtClean="0">
                <a:solidFill>
                  <a:schemeClr val="accent4">
                    <a:lumMod val="75000"/>
                  </a:schemeClr>
                </a:solidFill>
              </a:rPr>
              <a:t>Group Project </a:t>
            </a:r>
            <a:endParaRPr lang="en-US" sz="4400" dirty="0">
              <a:solidFill>
                <a:schemeClr val="accent4">
                  <a:lumMod val="75000"/>
                </a:schemeClr>
              </a:solidFill>
            </a:endParaRPr>
          </a:p>
        </p:txBody>
      </p:sp>
      <p:sp>
        <p:nvSpPr>
          <p:cNvPr id="2" name="Content Placeholder 1"/>
          <p:cNvSpPr>
            <a:spLocks noGrp="1"/>
          </p:cNvSpPr>
          <p:nvPr>
            <p:ph idx="1"/>
          </p:nvPr>
        </p:nvSpPr>
        <p:spPr>
          <a:xfrm>
            <a:off x="138545" y="1153429"/>
            <a:ext cx="8901546" cy="3764935"/>
          </a:xfrm>
        </p:spPr>
        <p:txBody>
          <a:bodyPr>
            <a:normAutofit/>
          </a:bodyPr>
          <a:lstStyle/>
          <a:p>
            <a:r>
              <a:rPr lang="en-US" dirty="0" smtClean="0"/>
              <a:t>In groups of 3 or 4, design 3 activities or lessons and at least 2 assessments for the following standard.</a:t>
            </a:r>
          </a:p>
          <a:p>
            <a:r>
              <a:rPr lang="en-US" dirty="0" smtClean="0"/>
              <a:t>Time permitting, groups will report out – what you created, any thoughts on the process</a:t>
            </a:r>
          </a:p>
          <a:p>
            <a:pPr marL="101600" indent="0">
              <a:buNone/>
            </a:pPr>
            <a:endParaRPr lang="en-US" dirty="0" smtClean="0"/>
          </a:p>
          <a:p>
            <a:pPr marL="0" indent="0" algn="ctr">
              <a:buNone/>
            </a:pPr>
            <a:r>
              <a:rPr lang="en-US" sz="3800" b="1" dirty="0">
                <a:solidFill>
                  <a:srgbClr val="99CCFF"/>
                </a:solidFill>
                <a:latin typeface="Walter Turncoat" panose="020B0604020202020204" charset="0"/>
                <a:ea typeface="Walter Turncoat" panose="020B0604020202020204" charset="0"/>
              </a:rPr>
              <a:t>MA.3.NS.5	Compare whole numbers up to 1,000 and arrange them in numerical order.</a:t>
            </a:r>
          </a:p>
        </p:txBody>
      </p:sp>
    </p:spTree>
    <p:extLst>
      <p:ext uri="{BB962C8B-B14F-4D97-AF65-F5344CB8AC3E}">
        <p14:creationId xmlns:p14="http://schemas.microsoft.com/office/powerpoint/2010/main" val="4321671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2000" y="81284"/>
            <a:ext cx="9156000" cy="857400"/>
          </a:xfrm>
        </p:spPr>
        <p:txBody>
          <a:bodyPr/>
          <a:lstStyle/>
          <a:p>
            <a:r>
              <a:rPr lang="en-US" sz="4800" dirty="0" smtClean="0">
                <a:solidFill>
                  <a:schemeClr val="accent4">
                    <a:lumMod val="75000"/>
                  </a:schemeClr>
                </a:solidFill>
              </a:rPr>
              <a:t>Teaching to Standards</a:t>
            </a:r>
            <a:endParaRPr lang="en-US" sz="4800" dirty="0">
              <a:solidFill>
                <a:schemeClr val="accent4">
                  <a:lumMod val="75000"/>
                </a:schemeClr>
              </a:solidFill>
            </a:endParaRPr>
          </a:p>
        </p:txBody>
      </p:sp>
      <p:sp>
        <p:nvSpPr>
          <p:cNvPr id="2" name="Content Placeholder 1"/>
          <p:cNvSpPr>
            <a:spLocks noGrp="1"/>
          </p:cNvSpPr>
          <p:nvPr>
            <p:ph idx="1"/>
          </p:nvPr>
        </p:nvSpPr>
        <p:spPr>
          <a:xfrm>
            <a:off x="131617" y="1143000"/>
            <a:ext cx="8853055" cy="3761509"/>
          </a:xfrm>
        </p:spPr>
        <p:txBody>
          <a:bodyPr>
            <a:normAutofit/>
          </a:bodyPr>
          <a:lstStyle/>
          <a:p>
            <a:r>
              <a:rPr lang="en-US" dirty="0" smtClean="0"/>
              <a:t>You need to see the larger picture. </a:t>
            </a:r>
          </a:p>
          <a:p>
            <a:r>
              <a:rPr lang="en-US" dirty="0" smtClean="0"/>
              <a:t>You need to focus both on process as well as product/outcomes.</a:t>
            </a:r>
          </a:p>
          <a:p>
            <a:r>
              <a:rPr lang="en-US" dirty="0" smtClean="0"/>
              <a:t>Think about how you are going to assess the standard </a:t>
            </a:r>
            <a:r>
              <a:rPr lang="en-US" i="1" dirty="0" smtClean="0"/>
              <a:t>as you are planning</a:t>
            </a:r>
            <a:r>
              <a:rPr lang="en-US" dirty="0" smtClean="0"/>
              <a:t>.  Know what your assessments are </a:t>
            </a:r>
            <a:r>
              <a:rPr lang="en-US" i="1" dirty="0" smtClean="0"/>
              <a:t>before you start teaching</a:t>
            </a:r>
            <a:r>
              <a:rPr lang="en-US" dirty="0" smtClean="0"/>
              <a:t>.</a:t>
            </a:r>
          </a:p>
          <a:p>
            <a:r>
              <a:rPr lang="en-US" dirty="0" smtClean="0"/>
              <a:t>I recommend that you look over the guide sheets and use them.  </a:t>
            </a:r>
          </a:p>
          <a:p>
            <a:r>
              <a:rPr lang="en-US" dirty="0" smtClean="0"/>
              <a:t>Know which standards will reappear later in the year.</a:t>
            </a:r>
          </a:p>
          <a:p>
            <a:pPr marL="0" indent="0">
              <a:buNone/>
            </a:pPr>
            <a:endParaRPr lang="en-US" dirty="0" smtClean="0"/>
          </a:p>
          <a:p>
            <a:endParaRPr lang="en-US" dirty="0" smtClean="0"/>
          </a:p>
          <a:p>
            <a:endParaRPr lang="en-US" dirty="0"/>
          </a:p>
        </p:txBody>
      </p:sp>
    </p:spTree>
    <p:extLst>
      <p:ext uri="{BB962C8B-B14F-4D97-AF65-F5344CB8AC3E}">
        <p14:creationId xmlns:p14="http://schemas.microsoft.com/office/powerpoint/2010/main" val="277956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vertical)">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4400" dirty="0" smtClean="0">
                <a:solidFill>
                  <a:schemeClr val="tx2"/>
                </a:solidFill>
              </a:rPr>
              <a:t>What is Standards Based Grading?</a:t>
            </a:r>
            <a:endParaRPr lang="en-US" sz="4400" dirty="0">
              <a:solidFill>
                <a:schemeClr val="tx2"/>
              </a:solidFill>
            </a:endParaRPr>
          </a:p>
        </p:txBody>
      </p:sp>
    </p:spTree>
    <p:extLst>
      <p:ext uri="{BB962C8B-B14F-4D97-AF65-F5344CB8AC3E}">
        <p14:creationId xmlns:p14="http://schemas.microsoft.com/office/powerpoint/2010/main" val="1436859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74357"/>
            <a:ext cx="9156000" cy="857400"/>
          </a:xfrm>
        </p:spPr>
        <p:txBody>
          <a:bodyPr/>
          <a:lstStyle/>
          <a:p>
            <a:r>
              <a:rPr lang="en-US" sz="4800" dirty="0" smtClean="0">
                <a:solidFill>
                  <a:schemeClr val="accent4">
                    <a:lumMod val="75000"/>
                  </a:schemeClr>
                </a:solidFill>
              </a:rPr>
              <a:t>Standards Based Grading</a:t>
            </a:r>
            <a:endParaRPr lang="en-US" sz="4800" dirty="0">
              <a:solidFill>
                <a:schemeClr val="accent4">
                  <a:lumMod val="75000"/>
                </a:schemeClr>
              </a:solidFill>
            </a:endParaRPr>
          </a:p>
        </p:txBody>
      </p:sp>
      <p:sp>
        <p:nvSpPr>
          <p:cNvPr id="2" name="Content Placeholder 1"/>
          <p:cNvSpPr>
            <a:spLocks noGrp="1"/>
          </p:cNvSpPr>
          <p:nvPr>
            <p:ph idx="1"/>
          </p:nvPr>
        </p:nvSpPr>
        <p:spPr>
          <a:xfrm>
            <a:off x="200891" y="1143000"/>
            <a:ext cx="8790709" cy="3886200"/>
          </a:xfrm>
        </p:spPr>
        <p:txBody>
          <a:bodyPr>
            <a:normAutofit fontScale="92500"/>
          </a:bodyPr>
          <a:lstStyle/>
          <a:p>
            <a:r>
              <a:rPr lang="en-US" dirty="0" smtClean="0">
                <a:latin typeface="Comic Sans MS" panose="030F0702030302020204" pitchFamily="66" charset="0"/>
                <a:cs typeface="Times New Roman" panose="02020603050405020304" pitchFamily="18" charset="0"/>
              </a:rPr>
              <a:t>SBG is a model of grading which uses a rubric system (NE,AE,ME,EE) and is based solely on </a:t>
            </a:r>
            <a:r>
              <a:rPr lang="en-US" u="sng" dirty="0" smtClean="0">
                <a:latin typeface="Comic Sans MS" panose="030F0702030302020204" pitchFamily="66" charset="0"/>
                <a:cs typeface="Times New Roman" panose="02020603050405020304" pitchFamily="18" charset="0"/>
              </a:rPr>
              <a:t>what the students know and can do</a:t>
            </a:r>
            <a:r>
              <a:rPr lang="en-US" dirty="0" smtClean="0">
                <a:latin typeface="Comic Sans MS" panose="030F0702030302020204" pitchFamily="66" charset="0"/>
                <a:cs typeface="Times New Roman" panose="02020603050405020304" pitchFamily="18" charset="0"/>
              </a:rPr>
              <a:t>.</a:t>
            </a:r>
          </a:p>
          <a:p>
            <a:r>
              <a:rPr lang="en-US" dirty="0" smtClean="0">
                <a:latin typeface="Comic Sans MS" panose="030F0702030302020204" pitchFamily="66" charset="0"/>
                <a:cs typeface="Times New Roman" panose="02020603050405020304" pitchFamily="18" charset="0"/>
              </a:rPr>
              <a:t>Standards Based Grading is a </a:t>
            </a:r>
            <a:r>
              <a:rPr lang="en-US" b="1" i="1" dirty="0" smtClean="0">
                <a:latin typeface="Comic Sans MS" panose="030F0702030302020204" pitchFamily="66" charset="0"/>
                <a:cs typeface="Times New Roman" panose="02020603050405020304" pitchFamily="18" charset="0"/>
              </a:rPr>
              <a:t>refined</a:t>
            </a:r>
            <a:r>
              <a:rPr lang="en-US" dirty="0" smtClean="0">
                <a:latin typeface="Comic Sans MS" panose="030F0702030302020204" pitchFamily="66" charset="0"/>
                <a:cs typeface="Times New Roman" panose="02020603050405020304" pitchFamily="18" charset="0"/>
              </a:rPr>
              <a:t> way of reporting what students know and how they demonstrate their learning of ADW Standards.</a:t>
            </a:r>
          </a:p>
          <a:p>
            <a:r>
              <a:rPr lang="en-US" dirty="0" smtClean="0">
                <a:latin typeface="Comic Sans MS" panose="030F0702030302020204" pitchFamily="66" charset="0"/>
                <a:cs typeface="Times New Roman" panose="02020603050405020304" pitchFamily="18" charset="0"/>
              </a:rPr>
              <a:t>SBG is derived from </a:t>
            </a:r>
            <a:r>
              <a:rPr lang="en-US" b="1" i="1" dirty="0" smtClean="0">
                <a:latin typeface="Comic Sans MS" panose="030F0702030302020204" pitchFamily="66" charset="0"/>
                <a:cs typeface="Times New Roman" panose="02020603050405020304" pitchFamily="18" charset="0"/>
              </a:rPr>
              <a:t>outcomes-based</a:t>
            </a:r>
            <a:r>
              <a:rPr lang="en-US" dirty="0" smtClean="0">
                <a:latin typeface="Comic Sans MS" panose="030F0702030302020204" pitchFamily="66" charset="0"/>
                <a:cs typeface="Times New Roman" panose="02020603050405020304" pitchFamily="18" charset="0"/>
              </a:rPr>
              <a:t> educational practices. A criterion is set up for standards of what every student or child is expected to know (learning), and a score is set compared to these benchmarks rather than a ranking compared to a norm (paraphrased from Wikipedia).</a:t>
            </a:r>
          </a:p>
          <a:p>
            <a:r>
              <a:rPr lang="en-US" dirty="0" smtClean="0">
                <a:latin typeface="Comic Sans MS" panose="030F0702030302020204" pitchFamily="66" charset="0"/>
                <a:cs typeface="Times New Roman" panose="02020603050405020304" pitchFamily="18" charset="0"/>
              </a:rPr>
              <a:t>SB grades are used as tools to communicate a student’s progress and reflect the student’s level of knowledge (Mount Vernon Public Schools).</a:t>
            </a:r>
          </a:p>
          <a:p>
            <a:pPr>
              <a:buNone/>
            </a:pPr>
            <a:endParaRPr lang="en-US" dirty="0" smtClean="0">
              <a:latin typeface="Times New Roman" panose="02020603050405020304" pitchFamily="18" charset="0"/>
              <a:cs typeface="Times New Roman" panose="02020603050405020304" pitchFamily="18" charset="0"/>
            </a:endParaRPr>
          </a:p>
          <a:p>
            <a:pPr>
              <a:buNone/>
            </a:pPr>
            <a:endParaRPr lang="en-US" dirty="0" smtClean="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533838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vertical)">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485900" y="1428750"/>
            <a:ext cx="6229350" cy="857250"/>
          </a:xfrm>
        </p:spPr>
        <p:txBody>
          <a:bodyPr>
            <a:normAutofit fontScale="70000" lnSpcReduction="20000"/>
          </a:bodyPr>
          <a:lstStyle/>
          <a:p>
            <a:r>
              <a:rPr lang="en-US" sz="5800" dirty="0">
                <a:solidFill>
                  <a:srgbClr val="FF99FF"/>
                </a:solidFill>
                <a:hlinkClick r:id="rId2"/>
              </a:rPr>
              <a:t>Standards Based </a:t>
            </a:r>
            <a:r>
              <a:rPr lang="en-US" sz="5800" dirty="0" smtClean="0">
                <a:solidFill>
                  <a:srgbClr val="FF99FF"/>
                </a:solidFill>
                <a:hlinkClick r:id="rId2"/>
              </a:rPr>
              <a:t>Grading</a:t>
            </a:r>
            <a:endParaRPr lang="en-US" dirty="0">
              <a:solidFill>
                <a:srgbClr val="FF99FF"/>
              </a:solidFill>
            </a:endParaRPr>
          </a:p>
        </p:txBody>
      </p:sp>
    </p:spTree>
    <p:extLst>
      <p:ext uri="{BB962C8B-B14F-4D97-AF65-F5344CB8AC3E}">
        <p14:creationId xmlns:p14="http://schemas.microsoft.com/office/powerpoint/2010/main" val="27473356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17"/>
          <p:cNvSpPr txBox="1">
            <a:spLocks noGrp="1"/>
          </p:cNvSpPr>
          <p:nvPr>
            <p:ph type="ctrTitle" idx="4294967295"/>
          </p:nvPr>
        </p:nvSpPr>
        <p:spPr>
          <a:xfrm>
            <a:off x="685800" y="2497742"/>
            <a:ext cx="7772400" cy="1159800"/>
          </a:xfrm>
          <a:prstGeom prst="rect">
            <a:avLst/>
          </a:prstGeom>
        </p:spPr>
        <p:txBody>
          <a:bodyPr spcFirstLastPara="1" wrap="square" lIns="91425" tIns="91425" rIns="91425" bIns="91425" anchor="t" anchorCtr="0">
            <a:noAutofit/>
          </a:bodyPr>
          <a:lstStyle/>
          <a:p>
            <a:pPr lvl="0"/>
            <a:r>
              <a:rPr lang="en-US" sz="6000" dirty="0">
                <a:solidFill>
                  <a:schemeClr val="accent4">
                    <a:lumMod val="75000"/>
                  </a:schemeClr>
                </a:solidFill>
              </a:rPr>
              <a:t>The Rubric</a:t>
            </a:r>
            <a:endParaRPr sz="6000" dirty="0"/>
          </a:p>
        </p:txBody>
      </p:sp>
      <p:grpSp>
        <p:nvGrpSpPr>
          <p:cNvPr id="106" name="Google Shape;106;p17"/>
          <p:cNvGrpSpPr/>
          <p:nvPr/>
        </p:nvGrpSpPr>
        <p:grpSpPr>
          <a:xfrm rot="-7230029">
            <a:off x="6083565" y="1796211"/>
            <a:ext cx="1516808" cy="960909"/>
            <a:chOff x="238125" y="1918825"/>
            <a:chExt cx="1042450" cy="660400"/>
          </a:xfrm>
        </p:grpSpPr>
        <p:sp>
          <p:nvSpPr>
            <p:cNvPr id="107" name="Google Shape;107;p17"/>
            <p:cNvSpPr/>
            <p:nvPr/>
          </p:nvSpPr>
          <p:spPr>
            <a:xfrm>
              <a:off x="238125" y="1918825"/>
              <a:ext cx="966975" cy="660400"/>
            </a:xfrm>
            <a:custGeom>
              <a:avLst/>
              <a:gdLst/>
              <a:ahLst/>
              <a:cxnLst/>
              <a:rect l="l" t="t" r="r" b="b"/>
              <a:pathLst>
                <a:path w="38679" h="26416" extrusionOk="0">
                  <a:moveTo>
                    <a:pt x="377" y="7642"/>
                  </a:moveTo>
                  <a:lnTo>
                    <a:pt x="377" y="7925"/>
                  </a:lnTo>
                  <a:lnTo>
                    <a:pt x="472" y="7642"/>
                  </a:lnTo>
                  <a:close/>
                  <a:moveTo>
                    <a:pt x="33584" y="19246"/>
                  </a:moveTo>
                  <a:lnTo>
                    <a:pt x="33396" y="19434"/>
                  </a:lnTo>
                  <a:lnTo>
                    <a:pt x="33396" y="19623"/>
                  </a:lnTo>
                  <a:lnTo>
                    <a:pt x="33584" y="19246"/>
                  </a:lnTo>
                  <a:close/>
                  <a:moveTo>
                    <a:pt x="24434" y="24151"/>
                  </a:moveTo>
                  <a:lnTo>
                    <a:pt x="24339" y="24245"/>
                  </a:lnTo>
                  <a:lnTo>
                    <a:pt x="24434" y="24340"/>
                  </a:lnTo>
                  <a:lnTo>
                    <a:pt x="24434" y="24245"/>
                  </a:lnTo>
                  <a:lnTo>
                    <a:pt x="24434" y="24151"/>
                  </a:lnTo>
                  <a:close/>
                  <a:moveTo>
                    <a:pt x="14717" y="24434"/>
                  </a:moveTo>
                  <a:lnTo>
                    <a:pt x="14764" y="24481"/>
                  </a:lnTo>
                  <a:lnTo>
                    <a:pt x="14764" y="24481"/>
                  </a:lnTo>
                  <a:lnTo>
                    <a:pt x="14811" y="24434"/>
                  </a:lnTo>
                  <a:close/>
                  <a:moveTo>
                    <a:pt x="2924" y="1"/>
                  </a:moveTo>
                  <a:lnTo>
                    <a:pt x="2641" y="95"/>
                  </a:lnTo>
                  <a:lnTo>
                    <a:pt x="2547" y="378"/>
                  </a:lnTo>
                  <a:lnTo>
                    <a:pt x="2547" y="189"/>
                  </a:lnTo>
                  <a:lnTo>
                    <a:pt x="2453" y="378"/>
                  </a:lnTo>
                  <a:lnTo>
                    <a:pt x="2358" y="567"/>
                  </a:lnTo>
                  <a:lnTo>
                    <a:pt x="2453" y="944"/>
                  </a:lnTo>
                  <a:lnTo>
                    <a:pt x="2358" y="850"/>
                  </a:lnTo>
                  <a:lnTo>
                    <a:pt x="2170" y="944"/>
                  </a:lnTo>
                  <a:lnTo>
                    <a:pt x="2358" y="944"/>
                  </a:lnTo>
                  <a:lnTo>
                    <a:pt x="2453" y="1133"/>
                  </a:lnTo>
                  <a:lnTo>
                    <a:pt x="2264" y="1227"/>
                  </a:lnTo>
                  <a:lnTo>
                    <a:pt x="2170" y="1227"/>
                  </a:lnTo>
                  <a:lnTo>
                    <a:pt x="2170" y="1604"/>
                  </a:lnTo>
                  <a:lnTo>
                    <a:pt x="2075" y="1887"/>
                  </a:lnTo>
                  <a:lnTo>
                    <a:pt x="1792" y="2453"/>
                  </a:lnTo>
                  <a:lnTo>
                    <a:pt x="1415" y="3019"/>
                  </a:lnTo>
                  <a:lnTo>
                    <a:pt x="1321" y="3397"/>
                  </a:lnTo>
                  <a:lnTo>
                    <a:pt x="1321" y="3680"/>
                  </a:lnTo>
                  <a:lnTo>
                    <a:pt x="1226" y="3774"/>
                  </a:lnTo>
                  <a:lnTo>
                    <a:pt x="1226" y="3963"/>
                  </a:lnTo>
                  <a:lnTo>
                    <a:pt x="1321" y="4529"/>
                  </a:lnTo>
                  <a:lnTo>
                    <a:pt x="1226" y="4529"/>
                  </a:lnTo>
                  <a:lnTo>
                    <a:pt x="1132" y="4435"/>
                  </a:lnTo>
                  <a:lnTo>
                    <a:pt x="1038" y="4340"/>
                  </a:lnTo>
                  <a:lnTo>
                    <a:pt x="943" y="4340"/>
                  </a:lnTo>
                  <a:lnTo>
                    <a:pt x="1038" y="4435"/>
                  </a:lnTo>
                  <a:lnTo>
                    <a:pt x="1132" y="4623"/>
                  </a:lnTo>
                  <a:lnTo>
                    <a:pt x="1038" y="4812"/>
                  </a:lnTo>
                  <a:lnTo>
                    <a:pt x="849" y="4906"/>
                  </a:lnTo>
                  <a:lnTo>
                    <a:pt x="943" y="4906"/>
                  </a:lnTo>
                  <a:lnTo>
                    <a:pt x="943" y="5001"/>
                  </a:lnTo>
                  <a:lnTo>
                    <a:pt x="943" y="5189"/>
                  </a:lnTo>
                  <a:lnTo>
                    <a:pt x="755" y="5284"/>
                  </a:lnTo>
                  <a:lnTo>
                    <a:pt x="566" y="5378"/>
                  </a:lnTo>
                  <a:lnTo>
                    <a:pt x="566" y="5472"/>
                  </a:lnTo>
                  <a:lnTo>
                    <a:pt x="755" y="5567"/>
                  </a:lnTo>
                  <a:lnTo>
                    <a:pt x="849" y="5661"/>
                  </a:lnTo>
                  <a:lnTo>
                    <a:pt x="755" y="5755"/>
                  </a:lnTo>
                  <a:lnTo>
                    <a:pt x="472" y="5755"/>
                  </a:lnTo>
                  <a:lnTo>
                    <a:pt x="566" y="6604"/>
                  </a:lnTo>
                  <a:lnTo>
                    <a:pt x="566" y="7076"/>
                  </a:lnTo>
                  <a:lnTo>
                    <a:pt x="566" y="7265"/>
                  </a:lnTo>
                  <a:lnTo>
                    <a:pt x="755" y="7265"/>
                  </a:lnTo>
                  <a:lnTo>
                    <a:pt x="849" y="7359"/>
                  </a:lnTo>
                  <a:lnTo>
                    <a:pt x="849" y="7453"/>
                  </a:lnTo>
                  <a:lnTo>
                    <a:pt x="755" y="7548"/>
                  </a:lnTo>
                  <a:lnTo>
                    <a:pt x="566" y="7453"/>
                  </a:lnTo>
                  <a:lnTo>
                    <a:pt x="566" y="7736"/>
                  </a:lnTo>
                  <a:lnTo>
                    <a:pt x="566" y="8114"/>
                  </a:lnTo>
                  <a:lnTo>
                    <a:pt x="472" y="8019"/>
                  </a:lnTo>
                  <a:lnTo>
                    <a:pt x="472" y="7925"/>
                  </a:lnTo>
                  <a:lnTo>
                    <a:pt x="472" y="7831"/>
                  </a:lnTo>
                  <a:lnTo>
                    <a:pt x="377" y="7925"/>
                  </a:lnTo>
                  <a:lnTo>
                    <a:pt x="377" y="8680"/>
                  </a:lnTo>
                  <a:lnTo>
                    <a:pt x="283" y="8868"/>
                  </a:lnTo>
                  <a:lnTo>
                    <a:pt x="189" y="8963"/>
                  </a:lnTo>
                  <a:lnTo>
                    <a:pt x="94" y="8963"/>
                  </a:lnTo>
                  <a:lnTo>
                    <a:pt x="0" y="9151"/>
                  </a:lnTo>
                  <a:lnTo>
                    <a:pt x="94" y="9340"/>
                  </a:lnTo>
                  <a:lnTo>
                    <a:pt x="189" y="9434"/>
                  </a:lnTo>
                  <a:lnTo>
                    <a:pt x="283" y="9623"/>
                  </a:lnTo>
                  <a:lnTo>
                    <a:pt x="283" y="9812"/>
                  </a:lnTo>
                  <a:lnTo>
                    <a:pt x="94" y="9717"/>
                  </a:lnTo>
                  <a:lnTo>
                    <a:pt x="94" y="9906"/>
                  </a:lnTo>
                  <a:lnTo>
                    <a:pt x="189" y="10000"/>
                  </a:lnTo>
                  <a:lnTo>
                    <a:pt x="283" y="10095"/>
                  </a:lnTo>
                  <a:lnTo>
                    <a:pt x="283" y="10378"/>
                  </a:lnTo>
                  <a:lnTo>
                    <a:pt x="94" y="10095"/>
                  </a:lnTo>
                  <a:lnTo>
                    <a:pt x="94" y="10283"/>
                  </a:lnTo>
                  <a:lnTo>
                    <a:pt x="94" y="10566"/>
                  </a:lnTo>
                  <a:lnTo>
                    <a:pt x="94" y="11510"/>
                  </a:lnTo>
                  <a:lnTo>
                    <a:pt x="189" y="12453"/>
                  </a:lnTo>
                  <a:lnTo>
                    <a:pt x="377" y="13208"/>
                  </a:lnTo>
                  <a:lnTo>
                    <a:pt x="566" y="13680"/>
                  </a:lnTo>
                  <a:lnTo>
                    <a:pt x="849" y="14340"/>
                  </a:lnTo>
                  <a:lnTo>
                    <a:pt x="1132" y="14906"/>
                  </a:lnTo>
                  <a:lnTo>
                    <a:pt x="1226" y="15189"/>
                  </a:lnTo>
                  <a:lnTo>
                    <a:pt x="1132" y="15378"/>
                  </a:lnTo>
                  <a:lnTo>
                    <a:pt x="1321" y="15944"/>
                  </a:lnTo>
                  <a:lnTo>
                    <a:pt x="1698" y="16510"/>
                  </a:lnTo>
                  <a:lnTo>
                    <a:pt x="2453" y="17736"/>
                  </a:lnTo>
                  <a:lnTo>
                    <a:pt x="3019" y="18491"/>
                  </a:lnTo>
                  <a:lnTo>
                    <a:pt x="3679" y="19057"/>
                  </a:lnTo>
                  <a:lnTo>
                    <a:pt x="3491" y="19246"/>
                  </a:lnTo>
                  <a:lnTo>
                    <a:pt x="3774" y="19434"/>
                  </a:lnTo>
                  <a:lnTo>
                    <a:pt x="3868" y="19434"/>
                  </a:lnTo>
                  <a:lnTo>
                    <a:pt x="4151" y="19623"/>
                  </a:lnTo>
                  <a:lnTo>
                    <a:pt x="4245" y="19906"/>
                  </a:lnTo>
                  <a:lnTo>
                    <a:pt x="4434" y="20189"/>
                  </a:lnTo>
                  <a:lnTo>
                    <a:pt x="4717" y="20378"/>
                  </a:lnTo>
                  <a:lnTo>
                    <a:pt x="4623" y="20472"/>
                  </a:lnTo>
                  <a:lnTo>
                    <a:pt x="4717" y="20472"/>
                  </a:lnTo>
                  <a:lnTo>
                    <a:pt x="4811" y="20566"/>
                  </a:lnTo>
                  <a:lnTo>
                    <a:pt x="5566" y="21321"/>
                  </a:lnTo>
                  <a:lnTo>
                    <a:pt x="5849" y="21604"/>
                  </a:lnTo>
                  <a:lnTo>
                    <a:pt x="6415" y="22076"/>
                  </a:lnTo>
                  <a:lnTo>
                    <a:pt x="6415" y="21887"/>
                  </a:lnTo>
                  <a:lnTo>
                    <a:pt x="6604" y="21793"/>
                  </a:lnTo>
                  <a:lnTo>
                    <a:pt x="6604" y="21793"/>
                  </a:lnTo>
                  <a:lnTo>
                    <a:pt x="6509" y="21981"/>
                  </a:lnTo>
                  <a:lnTo>
                    <a:pt x="6604" y="21887"/>
                  </a:lnTo>
                  <a:lnTo>
                    <a:pt x="6698" y="21887"/>
                  </a:lnTo>
                  <a:lnTo>
                    <a:pt x="6698" y="22076"/>
                  </a:lnTo>
                  <a:lnTo>
                    <a:pt x="6509" y="22076"/>
                  </a:lnTo>
                  <a:lnTo>
                    <a:pt x="7075" y="22547"/>
                  </a:lnTo>
                  <a:lnTo>
                    <a:pt x="7924" y="23113"/>
                  </a:lnTo>
                  <a:lnTo>
                    <a:pt x="8773" y="23585"/>
                  </a:lnTo>
                  <a:lnTo>
                    <a:pt x="9245" y="23679"/>
                  </a:lnTo>
                  <a:lnTo>
                    <a:pt x="9622" y="23679"/>
                  </a:lnTo>
                  <a:lnTo>
                    <a:pt x="9528" y="23868"/>
                  </a:lnTo>
                  <a:lnTo>
                    <a:pt x="9622" y="23962"/>
                  </a:lnTo>
                  <a:lnTo>
                    <a:pt x="10094" y="24151"/>
                  </a:lnTo>
                  <a:lnTo>
                    <a:pt x="10660" y="24151"/>
                  </a:lnTo>
                  <a:lnTo>
                    <a:pt x="11226" y="24340"/>
                  </a:lnTo>
                  <a:lnTo>
                    <a:pt x="11981" y="24811"/>
                  </a:lnTo>
                  <a:lnTo>
                    <a:pt x="13113" y="25377"/>
                  </a:lnTo>
                  <a:lnTo>
                    <a:pt x="13490" y="25377"/>
                  </a:lnTo>
                  <a:lnTo>
                    <a:pt x="13868" y="25472"/>
                  </a:lnTo>
                  <a:lnTo>
                    <a:pt x="14811" y="25660"/>
                  </a:lnTo>
                  <a:lnTo>
                    <a:pt x="16320" y="26226"/>
                  </a:lnTo>
                  <a:lnTo>
                    <a:pt x="16415" y="26132"/>
                  </a:lnTo>
                  <a:lnTo>
                    <a:pt x="16604" y="26038"/>
                  </a:lnTo>
                  <a:lnTo>
                    <a:pt x="17264" y="26132"/>
                  </a:lnTo>
                  <a:lnTo>
                    <a:pt x="18490" y="26321"/>
                  </a:lnTo>
                  <a:lnTo>
                    <a:pt x="19056" y="26415"/>
                  </a:lnTo>
                  <a:lnTo>
                    <a:pt x="19811" y="26415"/>
                  </a:lnTo>
                  <a:lnTo>
                    <a:pt x="19905" y="26226"/>
                  </a:lnTo>
                  <a:lnTo>
                    <a:pt x="20094" y="26132"/>
                  </a:lnTo>
                  <a:lnTo>
                    <a:pt x="20283" y="26132"/>
                  </a:lnTo>
                  <a:lnTo>
                    <a:pt x="20188" y="26321"/>
                  </a:lnTo>
                  <a:lnTo>
                    <a:pt x="20754" y="26226"/>
                  </a:lnTo>
                  <a:lnTo>
                    <a:pt x="21415" y="26132"/>
                  </a:lnTo>
                  <a:lnTo>
                    <a:pt x="21981" y="26038"/>
                  </a:lnTo>
                  <a:lnTo>
                    <a:pt x="22641" y="25849"/>
                  </a:lnTo>
                  <a:lnTo>
                    <a:pt x="22641" y="25943"/>
                  </a:lnTo>
                  <a:lnTo>
                    <a:pt x="23113" y="25943"/>
                  </a:lnTo>
                  <a:lnTo>
                    <a:pt x="23679" y="25849"/>
                  </a:lnTo>
                  <a:lnTo>
                    <a:pt x="24151" y="25566"/>
                  </a:lnTo>
                  <a:lnTo>
                    <a:pt x="24811" y="25283"/>
                  </a:lnTo>
                  <a:lnTo>
                    <a:pt x="25943" y="24906"/>
                  </a:lnTo>
                  <a:lnTo>
                    <a:pt x="26603" y="24717"/>
                  </a:lnTo>
                  <a:lnTo>
                    <a:pt x="27358" y="24340"/>
                  </a:lnTo>
                  <a:lnTo>
                    <a:pt x="28113" y="23962"/>
                  </a:lnTo>
                  <a:lnTo>
                    <a:pt x="28867" y="23396"/>
                  </a:lnTo>
                  <a:lnTo>
                    <a:pt x="28867" y="23491"/>
                  </a:lnTo>
                  <a:lnTo>
                    <a:pt x="28773" y="23585"/>
                  </a:lnTo>
                  <a:lnTo>
                    <a:pt x="28679" y="23679"/>
                  </a:lnTo>
                  <a:lnTo>
                    <a:pt x="28490" y="23868"/>
                  </a:lnTo>
                  <a:lnTo>
                    <a:pt x="28396" y="23868"/>
                  </a:lnTo>
                  <a:lnTo>
                    <a:pt x="28490" y="23962"/>
                  </a:lnTo>
                  <a:lnTo>
                    <a:pt x="29056" y="23302"/>
                  </a:lnTo>
                  <a:lnTo>
                    <a:pt x="29433" y="23113"/>
                  </a:lnTo>
                  <a:lnTo>
                    <a:pt x="29528" y="23113"/>
                  </a:lnTo>
                  <a:lnTo>
                    <a:pt x="29528" y="23208"/>
                  </a:lnTo>
                  <a:lnTo>
                    <a:pt x="30094" y="22736"/>
                  </a:lnTo>
                  <a:lnTo>
                    <a:pt x="30377" y="22547"/>
                  </a:lnTo>
                  <a:lnTo>
                    <a:pt x="30660" y="22264"/>
                  </a:lnTo>
                  <a:lnTo>
                    <a:pt x="30754" y="22264"/>
                  </a:lnTo>
                  <a:lnTo>
                    <a:pt x="30754" y="22170"/>
                  </a:lnTo>
                  <a:lnTo>
                    <a:pt x="30754" y="21981"/>
                  </a:lnTo>
                  <a:lnTo>
                    <a:pt x="30754" y="21793"/>
                  </a:lnTo>
                  <a:lnTo>
                    <a:pt x="31132" y="21793"/>
                  </a:lnTo>
                  <a:lnTo>
                    <a:pt x="31226" y="21981"/>
                  </a:lnTo>
                  <a:lnTo>
                    <a:pt x="31415" y="21604"/>
                  </a:lnTo>
                  <a:lnTo>
                    <a:pt x="31509" y="21510"/>
                  </a:lnTo>
                  <a:lnTo>
                    <a:pt x="31603" y="21510"/>
                  </a:lnTo>
                  <a:lnTo>
                    <a:pt x="31698" y="21227"/>
                  </a:lnTo>
                  <a:lnTo>
                    <a:pt x="31886" y="21038"/>
                  </a:lnTo>
                  <a:lnTo>
                    <a:pt x="32264" y="20566"/>
                  </a:lnTo>
                  <a:lnTo>
                    <a:pt x="33207" y="20000"/>
                  </a:lnTo>
                  <a:lnTo>
                    <a:pt x="33018" y="20000"/>
                  </a:lnTo>
                  <a:lnTo>
                    <a:pt x="33396" y="19434"/>
                  </a:lnTo>
                  <a:lnTo>
                    <a:pt x="33584" y="18963"/>
                  </a:lnTo>
                  <a:lnTo>
                    <a:pt x="33679" y="18679"/>
                  </a:lnTo>
                  <a:lnTo>
                    <a:pt x="33962" y="18491"/>
                  </a:lnTo>
                  <a:lnTo>
                    <a:pt x="34150" y="18679"/>
                  </a:lnTo>
                  <a:lnTo>
                    <a:pt x="34339" y="18019"/>
                  </a:lnTo>
                  <a:lnTo>
                    <a:pt x="34433" y="18113"/>
                  </a:lnTo>
                  <a:lnTo>
                    <a:pt x="34528" y="18019"/>
                  </a:lnTo>
                  <a:lnTo>
                    <a:pt x="34622" y="17736"/>
                  </a:lnTo>
                  <a:lnTo>
                    <a:pt x="34716" y="17642"/>
                  </a:lnTo>
                  <a:lnTo>
                    <a:pt x="34905" y="17359"/>
                  </a:lnTo>
                  <a:lnTo>
                    <a:pt x="35282" y="16887"/>
                  </a:lnTo>
                  <a:lnTo>
                    <a:pt x="35282" y="16981"/>
                  </a:lnTo>
                  <a:lnTo>
                    <a:pt x="35282" y="17076"/>
                  </a:lnTo>
                  <a:lnTo>
                    <a:pt x="35282" y="17170"/>
                  </a:lnTo>
                  <a:lnTo>
                    <a:pt x="35377" y="17170"/>
                  </a:lnTo>
                  <a:lnTo>
                    <a:pt x="35565" y="16510"/>
                  </a:lnTo>
                  <a:lnTo>
                    <a:pt x="35754" y="16132"/>
                  </a:lnTo>
                  <a:lnTo>
                    <a:pt x="35943" y="15755"/>
                  </a:lnTo>
                  <a:lnTo>
                    <a:pt x="36226" y="15189"/>
                  </a:lnTo>
                  <a:lnTo>
                    <a:pt x="36698" y="14340"/>
                  </a:lnTo>
                  <a:lnTo>
                    <a:pt x="37075" y="13114"/>
                  </a:lnTo>
                  <a:lnTo>
                    <a:pt x="37358" y="12359"/>
                  </a:lnTo>
                  <a:lnTo>
                    <a:pt x="37452" y="12170"/>
                  </a:lnTo>
                  <a:lnTo>
                    <a:pt x="37641" y="11887"/>
                  </a:lnTo>
                  <a:lnTo>
                    <a:pt x="37641" y="11982"/>
                  </a:lnTo>
                  <a:lnTo>
                    <a:pt x="37641" y="12076"/>
                  </a:lnTo>
                  <a:lnTo>
                    <a:pt x="37735" y="11604"/>
                  </a:lnTo>
                  <a:lnTo>
                    <a:pt x="37547" y="11699"/>
                  </a:lnTo>
                  <a:lnTo>
                    <a:pt x="37452" y="11416"/>
                  </a:lnTo>
                  <a:lnTo>
                    <a:pt x="37547" y="11416"/>
                  </a:lnTo>
                  <a:lnTo>
                    <a:pt x="37641" y="11321"/>
                  </a:lnTo>
                  <a:lnTo>
                    <a:pt x="37735" y="11321"/>
                  </a:lnTo>
                  <a:lnTo>
                    <a:pt x="37735" y="11227"/>
                  </a:lnTo>
                  <a:lnTo>
                    <a:pt x="37641" y="10944"/>
                  </a:lnTo>
                  <a:lnTo>
                    <a:pt x="37735" y="10472"/>
                  </a:lnTo>
                  <a:lnTo>
                    <a:pt x="37924" y="10661"/>
                  </a:lnTo>
                  <a:lnTo>
                    <a:pt x="37830" y="10378"/>
                  </a:lnTo>
                  <a:lnTo>
                    <a:pt x="37924" y="10095"/>
                  </a:lnTo>
                  <a:lnTo>
                    <a:pt x="37924" y="10283"/>
                  </a:lnTo>
                  <a:lnTo>
                    <a:pt x="38018" y="10283"/>
                  </a:lnTo>
                  <a:lnTo>
                    <a:pt x="38207" y="9906"/>
                  </a:lnTo>
                  <a:lnTo>
                    <a:pt x="38301" y="9812"/>
                  </a:lnTo>
                  <a:lnTo>
                    <a:pt x="38113" y="9623"/>
                  </a:lnTo>
                  <a:lnTo>
                    <a:pt x="38113" y="9434"/>
                  </a:lnTo>
                  <a:lnTo>
                    <a:pt x="38113" y="9246"/>
                  </a:lnTo>
                  <a:lnTo>
                    <a:pt x="38018" y="8963"/>
                  </a:lnTo>
                  <a:lnTo>
                    <a:pt x="38207" y="9151"/>
                  </a:lnTo>
                  <a:lnTo>
                    <a:pt x="38301" y="9057"/>
                  </a:lnTo>
                  <a:lnTo>
                    <a:pt x="38490" y="8680"/>
                  </a:lnTo>
                  <a:lnTo>
                    <a:pt x="38679" y="8302"/>
                  </a:lnTo>
                  <a:lnTo>
                    <a:pt x="38490" y="8302"/>
                  </a:lnTo>
                  <a:lnTo>
                    <a:pt x="38490" y="8114"/>
                  </a:lnTo>
                  <a:lnTo>
                    <a:pt x="38490" y="7831"/>
                  </a:lnTo>
                  <a:lnTo>
                    <a:pt x="38584" y="7642"/>
                  </a:lnTo>
                  <a:lnTo>
                    <a:pt x="38584" y="7359"/>
                  </a:lnTo>
                  <a:lnTo>
                    <a:pt x="38396" y="6793"/>
                  </a:lnTo>
                  <a:lnTo>
                    <a:pt x="38207" y="6321"/>
                  </a:lnTo>
                  <a:lnTo>
                    <a:pt x="38301" y="6321"/>
                  </a:lnTo>
                  <a:lnTo>
                    <a:pt x="38396" y="6416"/>
                  </a:lnTo>
                  <a:lnTo>
                    <a:pt x="38396" y="6133"/>
                  </a:lnTo>
                  <a:lnTo>
                    <a:pt x="38490" y="5850"/>
                  </a:lnTo>
                  <a:lnTo>
                    <a:pt x="38490" y="5567"/>
                  </a:lnTo>
                  <a:lnTo>
                    <a:pt x="38584" y="5567"/>
                  </a:lnTo>
                  <a:lnTo>
                    <a:pt x="38679" y="5661"/>
                  </a:lnTo>
                  <a:lnTo>
                    <a:pt x="38490" y="5189"/>
                  </a:lnTo>
                  <a:lnTo>
                    <a:pt x="38679" y="5284"/>
                  </a:lnTo>
                  <a:lnTo>
                    <a:pt x="38584" y="5001"/>
                  </a:lnTo>
                  <a:lnTo>
                    <a:pt x="38490" y="5095"/>
                  </a:lnTo>
                  <a:lnTo>
                    <a:pt x="38396" y="5095"/>
                  </a:lnTo>
                  <a:lnTo>
                    <a:pt x="38396" y="5001"/>
                  </a:lnTo>
                  <a:lnTo>
                    <a:pt x="38301" y="5095"/>
                  </a:lnTo>
                  <a:lnTo>
                    <a:pt x="38207" y="5189"/>
                  </a:lnTo>
                  <a:lnTo>
                    <a:pt x="38301" y="5378"/>
                  </a:lnTo>
                  <a:lnTo>
                    <a:pt x="38396" y="5755"/>
                  </a:lnTo>
                  <a:lnTo>
                    <a:pt x="38396" y="5755"/>
                  </a:lnTo>
                  <a:lnTo>
                    <a:pt x="38207" y="5661"/>
                  </a:lnTo>
                  <a:lnTo>
                    <a:pt x="38396" y="5944"/>
                  </a:lnTo>
                  <a:lnTo>
                    <a:pt x="38207" y="6038"/>
                  </a:lnTo>
                  <a:lnTo>
                    <a:pt x="38113" y="5944"/>
                  </a:lnTo>
                  <a:lnTo>
                    <a:pt x="38113" y="6038"/>
                  </a:lnTo>
                  <a:lnTo>
                    <a:pt x="38113" y="6133"/>
                  </a:lnTo>
                  <a:lnTo>
                    <a:pt x="38113" y="6416"/>
                  </a:lnTo>
                  <a:lnTo>
                    <a:pt x="38018" y="6416"/>
                  </a:lnTo>
                  <a:lnTo>
                    <a:pt x="38018" y="6887"/>
                  </a:lnTo>
                  <a:lnTo>
                    <a:pt x="38018" y="7076"/>
                  </a:lnTo>
                  <a:lnTo>
                    <a:pt x="38113" y="7170"/>
                  </a:lnTo>
                  <a:lnTo>
                    <a:pt x="38207" y="7170"/>
                  </a:lnTo>
                  <a:lnTo>
                    <a:pt x="38301" y="7359"/>
                  </a:lnTo>
                  <a:lnTo>
                    <a:pt x="37830" y="7548"/>
                  </a:lnTo>
                  <a:lnTo>
                    <a:pt x="38018" y="7642"/>
                  </a:lnTo>
                  <a:lnTo>
                    <a:pt x="38113" y="8019"/>
                  </a:lnTo>
                  <a:lnTo>
                    <a:pt x="38113" y="8302"/>
                  </a:lnTo>
                  <a:lnTo>
                    <a:pt x="38018" y="8397"/>
                  </a:lnTo>
                  <a:lnTo>
                    <a:pt x="37830" y="8397"/>
                  </a:lnTo>
                  <a:lnTo>
                    <a:pt x="37924" y="8585"/>
                  </a:lnTo>
                  <a:lnTo>
                    <a:pt x="38018" y="8774"/>
                  </a:lnTo>
                  <a:lnTo>
                    <a:pt x="37924" y="8963"/>
                  </a:lnTo>
                  <a:lnTo>
                    <a:pt x="37830" y="8774"/>
                  </a:lnTo>
                  <a:lnTo>
                    <a:pt x="37641" y="8868"/>
                  </a:lnTo>
                  <a:lnTo>
                    <a:pt x="37735" y="8963"/>
                  </a:lnTo>
                  <a:lnTo>
                    <a:pt x="37735" y="9246"/>
                  </a:lnTo>
                  <a:lnTo>
                    <a:pt x="37641" y="9812"/>
                  </a:lnTo>
                  <a:lnTo>
                    <a:pt x="37358" y="10378"/>
                  </a:lnTo>
                  <a:lnTo>
                    <a:pt x="37169" y="10755"/>
                  </a:lnTo>
                  <a:lnTo>
                    <a:pt x="37358" y="11038"/>
                  </a:lnTo>
                  <a:lnTo>
                    <a:pt x="37264" y="11321"/>
                  </a:lnTo>
                  <a:lnTo>
                    <a:pt x="37075" y="11227"/>
                  </a:lnTo>
                  <a:lnTo>
                    <a:pt x="37075" y="11321"/>
                  </a:lnTo>
                  <a:lnTo>
                    <a:pt x="37075" y="11604"/>
                  </a:lnTo>
                  <a:lnTo>
                    <a:pt x="36981" y="11510"/>
                  </a:lnTo>
                  <a:lnTo>
                    <a:pt x="36886" y="11887"/>
                  </a:lnTo>
                  <a:lnTo>
                    <a:pt x="36792" y="12265"/>
                  </a:lnTo>
                  <a:lnTo>
                    <a:pt x="36886" y="12359"/>
                  </a:lnTo>
                  <a:lnTo>
                    <a:pt x="37169" y="12359"/>
                  </a:lnTo>
                  <a:lnTo>
                    <a:pt x="37264" y="12548"/>
                  </a:lnTo>
                  <a:lnTo>
                    <a:pt x="37075" y="12453"/>
                  </a:lnTo>
                  <a:lnTo>
                    <a:pt x="36981" y="12548"/>
                  </a:lnTo>
                  <a:lnTo>
                    <a:pt x="36886" y="12359"/>
                  </a:lnTo>
                  <a:lnTo>
                    <a:pt x="36981" y="12642"/>
                  </a:lnTo>
                  <a:lnTo>
                    <a:pt x="36981" y="12642"/>
                  </a:lnTo>
                  <a:lnTo>
                    <a:pt x="36886" y="12548"/>
                  </a:lnTo>
                  <a:lnTo>
                    <a:pt x="36792" y="12453"/>
                  </a:lnTo>
                  <a:lnTo>
                    <a:pt x="36414" y="13114"/>
                  </a:lnTo>
                  <a:lnTo>
                    <a:pt x="36320" y="13491"/>
                  </a:lnTo>
                  <a:lnTo>
                    <a:pt x="36320" y="13868"/>
                  </a:lnTo>
                  <a:lnTo>
                    <a:pt x="35754" y="15095"/>
                  </a:lnTo>
                  <a:lnTo>
                    <a:pt x="35377" y="15755"/>
                  </a:lnTo>
                  <a:lnTo>
                    <a:pt x="34999" y="16227"/>
                  </a:lnTo>
                  <a:lnTo>
                    <a:pt x="34999" y="16038"/>
                  </a:lnTo>
                  <a:lnTo>
                    <a:pt x="34716" y="16321"/>
                  </a:lnTo>
                  <a:lnTo>
                    <a:pt x="34528" y="16698"/>
                  </a:lnTo>
                  <a:lnTo>
                    <a:pt x="34528" y="16698"/>
                  </a:lnTo>
                  <a:lnTo>
                    <a:pt x="34716" y="16604"/>
                  </a:lnTo>
                  <a:lnTo>
                    <a:pt x="34150" y="17170"/>
                  </a:lnTo>
                  <a:lnTo>
                    <a:pt x="33584" y="17736"/>
                  </a:lnTo>
                  <a:lnTo>
                    <a:pt x="33679" y="17830"/>
                  </a:lnTo>
                  <a:lnTo>
                    <a:pt x="33773" y="17736"/>
                  </a:lnTo>
                  <a:lnTo>
                    <a:pt x="33867" y="17736"/>
                  </a:lnTo>
                  <a:lnTo>
                    <a:pt x="33867" y="17830"/>
                  </a:lnTo>
                  <a:lnTo>
                    <a:pt x="33679" y="17925"/>
                  </a:lnTo>
                  <a:lnTo>
                    <a:pt x="33490" y="18019"/>
                  </a:lnTo>
                  <a:lnTo>
                    <a:pt x="33396" y="18113"/>
                  </a:lnTo>
                  <a:lnTo>
                    <a:pt x="33207" y="18208"/>
                  </a:lnTo>
                  <a:lnTo>
                    <a:pt x="33113" y="18585"/>
                  </a:lnTo>
                  <a:lnTo>
                    <a:pt x="33207" y="18679"/>
                  </a:lnTo>
                  <a:lnTo>
                    <a:pt x="33207" y="18774"/>
                  </a:lnTo>
                  <a:lnTo>
                    <a:pt x="33018" y="18963"/>
                  </a:lnTo>
                  <a:lnTo>
                    <a:pt x="32924" y="18963"/>
                  </a:lnTo>
                  <a:lnTo>
                    <a:pt x="32924" y="18868"/>
                  </a:lnTo>
                  <a:lnTo>
                    <a:pt x="32924" y="18679"/>
                  </a:lnTo>
                  <a:lnTo>
                    <a:pt x="32735" y="18868"/>
                  </a:lnTo>
                  <a:lnTo>
                    <a:pt x="32641" y="18963"/>
                  </a:lnTo>
                  <a:lnTo>
                    <a:pt x="32547" y="18963"/>
                  </a:lnTo>
                  <a:lnTo>
                    <a:pt x="32547" y="19057"/>
                  </a:lnTo>
                  <a:lnTo>
                    <a:pt x="32735" y="18963"/>
                  </a:lnTo>
                  <a:lnTo>
                    <a:pt x="32735" y="18963"/>
                  </a:lnTo>
                  <a:lnTo>
                    <a:pt x="32075" y="19717"/>
                  </a:lnTo>
                  <a:lnTo>
                    <a:pt x="31698" y="20000"/>
                  </a:lnTo>
                  <a:lnTo>
                    <a:pt x="31603" y="20000"/>
                  </a:lnTo>
                  <a:lnTo>
                    <a:pt x="31603" y="19906"/>
                  </a:lnTo>
                  <a:lnTo>
                    <a:pt x="31320" y="20095"/>
                  </a:lnTo>
                  <a:lnTo>
                    <a:pt x="31037" y="20283"/>
                  </a:lnTo>
                  <a:lnTo>
                    <a:pt x="31132" y="20095"/>
                  </a:lnTo>
                  <a:lnTo>
                    <a:pt x="30943" y="20283"/>
                  </a:lnTo>
                  <a:lnTo>
                    <a:pt x="31132" y="20378"/>
                  </a:lnTo>
                  <a:lnTo>
                    <a:pt x="31037" y="20661"/>
                  </a:lnTo>
                  <a:lnTo>
                    <a:pt x="30849" y="20849"/>
                  </a:lnTo>
                  <a:lnTo>
                    <a:pt x="30754" y="20944"/>
                  </a:lnTo>
                  <a:lnTo>
                    <a:pt x="30660" y="20849"/>
                  </a:lnTo>
                  <a:lnTo>
                    <a:pt x="30849" y="20755"/>
                  </a:lnTo>
                  <a:lnTo>
                    <a:pt x="30754" y="20755"/>
                  </a:lnTo>
                  <a:lnTo>
                    <a:pt x="30754" y="20661"/>
                  </a:lnTo>
                  <a:lnTo>
                    <a:pt x="30754" y="20566"/>
                  </a:lnTo>
                  <a:lnTo>
                    <a:pt x="30660" y="20661"/>
                  </a:lnTo>
                  <a:lnTo>
                    <a:pt x="30471" y="20849"/>
                  </a:lnTo>
                  <a:lnTo>
                    <a:pt x="30094" y="21038"/>
                  </a:lnTo>
                  <a:lnTo>
                    <a:pt x="30188" y="21038"/>
                  </a:lnTo>
                  <a:lnTo>
                    <a:pt x="30188" y="21227"/>
                  </a:lnTo>
                  <a:lnTo>
                    <a:pt x="29905" y="21604"/>
                  </a:lnTo>
                  <a:lnTo>
                    <a:pt x="30188" y="21415"/>
                  </a:lnTo>
                  <a:lnTo>
                    <a:pt x="29905" y="21793"/>
                  </a:lnTo>
                  <a:lnTo>
                    <a:pt x="29905" y="21698"/>
                  </a:lnTo>
                  <a:lnTo>
                    <a:pt x="29811" y="21793"/>
                  </a:lnTo>
                  <a:lnTo>
                    <a:pt x="29716" y="21887"/>
                  </a:lnTo>
                  <a:lnTo>
                    <a:pt x="29339" y="21981"/>
                  </a:lnTo>
                  <a:lnTo>
                    <a:pt x="28867" y="21981"/>
                  </a:lnTo>
                  <a:lnTo>
                    <a:pt x="28773" y="22076"/>
                  </a:lnTo>
                  <a:lnTo>
                    <a:pt x="28584" y="22170"/>
                  </a:lnTo>
                  <a:lnTo>
                    <a:pt x="28679" y="22264"/>
                  </a:lnTo>
                  <a:lnTo>
                    <a:pt x="28679" y="22453"/>
                  </a:lnTo>
                  <a:lnTo>
                    <a:pt x="28962" y="22076"/>
                  </a:lnTo>
                  <a:lnTo>
                    <a:pt x="28867" y="22453"/>
                  </a:lnTo>
                  <a:lnTo>
                    <a:pt x="29150" y="22264"/>
                  </a:lnTo>
                  <a:lnTo>
                    <a:pt x="29150" y="22359"/>
                  </a:lnTo>
                  <a:lnTo>
                    <a:pt x="28679" y="22642"/>
                  </a:lnTo>
                  <a:lnTo>
                    <a:pt x="28490" y="22547"/>
                  </a:lnTo>
                  <a:lnTo>
                    <a:pt x="28396" y="22453"/>
                  </a:lnTo>
                  <a:lnTo>
                    <a:pt x="28301" y="22453"/>
                  </a:lnTo>
                  <a:lnTo>
                    <a:pt x="28207" y="22547"/>
                  </a:lnTo>
                  <a:lnTo>
                    <a:pt x="27924" y="22736"/>
                  </a:lnTo>
                  <a:lnTo>
                    <a:pt x="27641" y="22925"/>
                  </a:lnTo>
                  <a:lnTo>
                    <a:pt x="27735" y="22925"/>
                  </a:lnTo>
                  <a:lnTo>
                    <a:pt x="26886" y="23491"/>
                  </a:lnTo>
                  <a:lnTo>
                    <a:pt x="26132" y="23962"/>
                  </a:lnTo>
                  <a:lnTo>
                    <a:pt x="26132" y="23774"/>
                  </a:lnTo>
                  <a:lnTo>
                    <a:pt x="26226" y="23585"/>
                  </a:lnTo>
                  <a:lnTo>
                    <a:pt x="25754" y="23868"/>
                  </a:lnTo>
                  <a:lnTo>
                    <a:pt x="25471" y="24151"/>
                  </a:lnTo>
                  <a:lnTo>
                    <a:pt x="25377" y="24245"/>
                  </a:lnTo>
                  <a:lnTo>
                    <a:pt x="25471" y="24340"/>
                  </a:lnTo>
                  <a:lnTo>
                    <a:pt x="25188" y="24245"/>
                  </a:lnTo>
                  <a:lnTo>
                    <a:pt x="24905" y="24245"/>
                  </a:lnTo>
                  <a:lnTo>
                    <a:pt x="24434" y="24340"/>
                  </a:lnTo>
                  <a:lnTo>
                    <a:pt x="23585" y="24811"/>
                  </a:lnTo>
                  <a:lnTo>
                    <a:pt x="23207" y="24906"/>
                  </a:lnTo>
                  <a:lnTo>
                    <a:pt x="22924" y="25000"/>
                  </a:lnTo>
                  <a:lnTo>
                    <a:pt x="22830" y="24906"/>
                  </a:lnTo>
                  <a:lnTo>
                    <a:pt x="22924" y="24811"/>
                  </a:lnTo>
                  <a:lnTo>
                    <a:pt x="22830" y="24717"/>
                  </a:lnTo>
                  <a:lnTo>
                    <a:pt x="21886" y="24717"/>
                  </a:lnTo>
                  <a:lnTo>
                    <a:pt x="21509" y="24906"/>
                  </a:lnTo>
                  <a:lnTo>
                    <a:pt x="21037" y="25189"/>
                  </a:lnTo>
                  <a:lnTo>
                    <a:pt x="20660" y="25283"/>
                  </a:lnTo>
                  <a:lnTo>
                    <a:pt x="20754" y="25189"/>
                  </a:lnTo>
                  <a:lnTo>
                    <a:pt x="20754" y="25094"/>
                  </a:lnTo>
                  <a:lnTo>
                    <a:pt x="20471" y="25283"/>
                  </a:lnTo>
                  <a:lnTo>
                    <a:pt x="20377" y="25377"/>
                  </a:lnTo>
                  <a:lnTo>
                    <a:pt x="20188" y="25094"/>
                  </a:lnTo>
                  <a:lnTo>
                    <a:pt x="20471" y="25094"/>
                  </a:lnTo>
                  <a:lnTo>
                    <a:pt x="20094" y="25000"/>
                  </a:lnTo>
                  <a:lnTo>
                    <a:pt x="19339" y="25094"/>
                  </a:lnTo>
                  <a:lnTo>
                    <a:pt x="18019" y="25377"/>
                  </a:lnTo>
                  <a:lnTo>
                    <a:pt x="18019" y="25377"/>
                  </a:lnTo>
                  <a:lnTo>
                    <a:pt x="18679" y="25000"/>
                  </a:lnTo>
                  <a:lnTo>
                    <a:pt x="18396" y="25000"/>
                  </a:lnTo>
                  <a:lnTo>
                    <a:pt x="18113" y="25094"/>
                  </a:lnTo>
                  <a:lnTo>
                    <a:pt x="17830" y="25094"/>
                  </a:lnTo>
                  <a:lnTo>
                    <a:pt x="17075" y="25000"/>
                  </a:lnTo>
                  <a:lnTo>
                    <a:pt x="15943" y="24717"/>
                  </a:lnTo>
                  <a:lnTo>
                    <a:pt x="15094" y="24623"/>
                  </a:lnTo>
                  <a:lnTo>
                    <a:pt x="14811" y="24528"/>
                  </a:lnTo>
                  <a:lnTo>
                    <a:pt x="14764" y="24481"/>
                  </a:lnTo>
                  <a:lnTo>
                    <a:pt x="14764" y="24481"/>
                  </a:lnTo>
                  <a:lnTo>
                    <a:pt x="14717" y="24528"/>
                  </a:lnTo>
                  <a:lnTo>
                    <a:pt x="14339" y="24340"/>
                  </a:lnTo>
                  <a:lnTo>
                    <a:pt x="13868" y="24057"/>
                  </a:lnTo>
                  <a:lnTo>
                    <a:pt x="13868" y="24057"/>
                  </a:lnTo>
                  <a:lnTo>
                    <a:pt x="14056" y="24245"/>
                  </a:lnTo>
                  <a:lnTo>
                    <a:pt x="13868" y="24245"/>
                  </a:lnTo>
                  <a:lnTo>
                    <a:pt x="13679" y="24151"/>
                  </a:lnTo>
                  <a:lnTo>
                    <a:pt x="13585" y="23962"/>
                  </a:lnTo>
                  <a:lnTo>
                    <a:pt x="13396" y="23962"/>
                  </a:lnTo>
                  <a:lnTo>
                    <a:pt x="13490" y="23868"/>
                  </a:lnTo>
                  <a:lnTo>
                    <a:pt x="12924" y="23868"/>
                  </a:lnTo>
                  <a:lnTo>
                    <a:pt x="12170" y="23679"/>
                  </a:lnTo>
                  <a:lnTo>
                    <a:pt x="11509" y="23491"/>
                  </a:lnTo>
                  <a:lnTo>
                    <a:pt x="11226" y="23302"/>
                  </a:lnTo>
                  <a:lnTo>
                    <a:pt x="11132" y="23113"/>
                  </a:lnTo>
                  <a:lnTo>
                    <a:pt x="10755" y="23113"/>
                  </a:lnTo>
                  <a:lnTo>
                    <a:pt x="10472" y="22925"/>
                  </a:lnTo>
                  <a:lnTo>
                    <a:pt x="10566" y="22925"/>
                  </a:lnTo>
                  <a:lnTo>
                    <a:pt x="10094" y="22736"/>
                  </a:lnTo>
                  <a:lnTo>
                    <a:pt x="9717" y="22642"/>
                  </a:lnTo>
                  <a:lnTo>
                    <a:pt x="9339" y="22642"/>
                  </a:lnTo>
                  <a:lnTo>
                    <a:pt x="9339" y="22453"/>
                  </a:lnTo>
                  <a:lnTo>
                    <a:pt x="9339" y="22264"/>
                  </a:lnTo>
                  <a:lnTo>
                    <a:pt x="9056" y="21981"/>
                  </a:lnTo>
                  <a:lnTo>
                    <a:pt x="7924" y="21321"/>
                  </a:lnTo>
                  <a:lnTo>
                    <a:pt x="7453" y="21038"/>
                  </a:lnTo>
                  <a:lnTo>
                    <a:pt x="6887" y="20566"/>
                  </a:lnTo>
                  <a:lnTo>
                    <a:pt x="6132" y="19906"/>
                  </a:lnTo>
                  <a:lnTo>
                    <a:pt x="5755" y="19717"/>
                  </a:lnTo>
                  <a:lnTo>
                    <a:pt x="5660" y="19623"/>
                  </a:lnTo>
                  <a:lnTo>
                    <a:pt x="5472" y="19623"/>
                  </a:lnTo>
                  <a:lnTo>
                    <a:pt x="5283" y="19246"/>
                  </a:lnTo>
                  <a:lnTo>
                    <a:pt x="4906" y="18774"/>
                  </a:lnTo>
                  <a:lnTo>
                    <a:pt x="4528" y="18302"/>
                  </a:lnTo>
                  <a:lnTo>
                    <a:pt x="4151" y="18019"/>
                  </a:lnTo>
                  <a:lnTo>
                    <a:pt x="4151" y="17736"/>
                  </a:lnTo>
                  <a:lnTo>
                    <a:pt x="4057" y="17547"/>
                  </a:lnTo>
                  <a:lnTo>
                    <a:pt x="3679" y="17076"/>
                  </a:lnTo>
                  <a:lnTo>
                    <a:pt x="3868" y="17076"/>
                  </a:lnTo>
                  <a:lnTo>
                    <a:pt x="3113" y="16887"/>
                  </a:lnTo>
                  <a:lnTo>
                    <a:pt x="3207" y="16604"/>
                  </a:lnTo>
                  <a:lnTo>
                    <a:pt x="3113" y="16227"/>
                  </a:lnTo>
                  <a:lnTo>
                    <a:pt x="2924" y="15849"/>
                  </a:lnTo>
                  <a:lnTo>
                    <a:pt x="2641" y="15661"/>
                  </a:lnTo>
                  <a:lnTo>
                    <a:pt x="2736" y="15566"/>
                  </a:lnTo>
                  <a:lnTo>
                    <a:pt x="2641" y="15472"/>
                  </a:lnTo>
                  <a:lnTo>
                    <a:pt x="2453" y="15095"/>
                  </a:lnTo>
                  <a:lnTo>
                    <a:pt x="1981" y="14529"/>
                  </a:lnTo>
                  <a:lnTo>
                    <a:pt x="2170" y="14434"/>
                  </a:lnTo>
                  <a:lnTo>
                    <a:pt x="1981" y="14340"/>
                  </a:lnTo>
                  <a:lnTo>
                    <a:pt x="1887" y="14246"/>
                  </a:lnTo>
                  <a:lnTo>
                    <a:pt x="1792" y="14151"/>
                  </a:lnTo>
                  <a:lnTo>
                    <a:pt x="1604" y="13680"/>
                  </a:lnTo>
                  <a:lnTo>
                    <a:pt x="1698" y="13774"/>
                  </a:lnTo>
                  <a:lnTo>
                    <a:pt x="1698" y="13774"/>
                  </a:lnTo>
                  <a:lnTo>
                    <a:pt x="1509" y="13302"/>
                  </a:lnTo>
                  <a:lnTo>
                    <a:pt x="1321" y="12831"/>
                  </a:lnTo>
                  <a:lnTo>
                    <a:pt x="1226" y="12453"/>
                  </a:lnTo>
                  <a:lnTo>
                    <a:pt x="1226" y="12170"/>
                  </a:lnTo>
                  <a:lnTo>
                    <a:pt x="1321" y="11982"/>
                  </a:lnTo>
                  <a:lnTo>
                    <a:pt x="1415" y="12453"/>
                  </a:lnTo>
                  <a:lnTo>
                    <a:pt x="1509" y="12359"/>
                  </a:lnTo>
                  <a:lnTo>
                    <a:pt x="1792" y="12359"/>
                  </a:lnTo>
                  <a:lnTo>
                    <a:pt x="1604" y="12170"/>
                  </a:lnTo>
                  <a:lnTo>
                    <a:pt x="1604" y="11887"/>
                  </a:lnTo>
                  <a:lnTo>
                    <a:pt x="1509" y="11227"/>
                  </a:lnTo>
                  <a:lnTo>
                    <a:pt x="1415" y="11132"/>
                  </a:lnTo>
                  <a:lnTo>
                    <a:pt x="1415" y="10944"/>
                  </a:lnTo>
                  <a:lnTo>
                    <a:pt x="1321" y="10849"/>
                  </a:lnTo>
                  <a:lnTo>
                    <a:pt x="1226" y="10849"/>
                  </a:lnTo>
                  <a:lnTo>
                    <a:pt x="1226" y="11038"/>
                  </a:lnTo>
                  <a:lnTo>
                    <a:pt x="1321" y="11321"/>
                  </a:lnTo>
                  <a:lnTo>
                    <a:pt x="1132" y="11227"/>
                  </a:lnTo>
                  <a:lnTo>
                    <a:pt x="1132" y="11132"/>
                  </a:lnTo>
                  <a:lnTo>
                    <a:pt x="1132" y="11038"/>
                  </a:lnTo>
                  <a:lnTo>
                    <a:pt x="943" y="10849"/>
                  </a:lnTo>
                  <a:lnTo>
                    <a:pt x="1038" y="10661"/>
                  </a:lnTo>
                  <a:lnTo>
                    <a:pt x="1132" y="10378"/>
                  </a:lnTo>
                  <a:lnTo>
                    <a:pt x="1226" y="9812"/>
                  </a:lnTo>
                  <a:lnTo>
                    <a:pt x="1132" y="9340"/>
                  </a:lnTo>
                  <a:lnTo>
                    <a:pt x="1132" y="9151"/>
                  </a:lnTo>
                  <a:lnTo>
                    <a:pt x="1226" y="9057"/>
                  </a:lnTo>
                  <a:lnTo>
                    <a:pt x="1226" y="8491"/>
                  </a:lnTo>
                  <a:lnTo>
                    <a:pt x="1321" y="7831"/>
                  </a:lnTo>
                  <a:lnTo>
                    <a:pt x="1604" y="6416"/>
                  </a:lnTo>
                  <a:lnTo>
                    <a:pt x="1981" y="4906"/>
                  </a:lnTo>
                  <a:lnTo>
                    <a:pt x="2453" y="3302"/>
                  </a:lnTo>
                  <a:lnTo>
                    <a:pt x="2736" y="2359"/>
                  </a:lnTo>
                  <a:lnTo>
                    <a:pt x="2924" y="1887"/>
                  </a:lnTo>
                  <a:lnTo>
                    <a:pt x="3019" y="1416"/>
                  </a:lnTo>
                  <a:lnTo>
                    <a:pt x="3302" y="1133"/>
                  </a:lnTo>
                  <a:lnTo>
                    <a:pt x="3491" y="755"/>
                  </a:lnTo>
                  <a:lnTo>
                    <a:pt x="3585" y="567"/>
                  </a:lnTo>
                  <a:lnTo>
                    <a:pt x="3585" y="472"/>
                  </a:lnTo>
                  <a:lnTo>
                    <a:pt x="3491" y="378"/>
                  </a:lnTo>
                  <a:lnTo>
                    <a:pt x="3302" y="284"/>
                  </a:lnTo>
                  <a:lnTo>
                    <a:pt x="3207" y="95"/>
                  </a:lnTo>
                  <a:lnTo>
                    <a:pt x="311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7"/>
            <p:cNvSpPr/>
            <p:nvPr/>
          </p:nvSpPr>
          <p:spPr>
            <a:xfrm>
              <a:off x="1091875" y="1951850"/>
              <a:ext cx="188700" cy="136800"/>
            </a:xfrm>
            <a:custGeom>
              <a:avLst/>
              <a:gdLst/>
              <a:ahLst/>
              <a:cxnLst/>
              <a:rect l="l" t="t" r="r" b="b"/>
              <a:pathLst>
                <a:path w="7548" h="5472" extrusionOk="0">
                  <a:moveTo>
                    <a:pt x="5000" y="0"/>
                  </a:moveTo>
                  <a:lnTo>
                    <a:pt x="4812" y="95"/>
                  </a:lnTo>
                  <a:lnTo>
                    <a:pt x="4717" y="95"/>
                  </a:lnTo>
                  <a:lnTo>
                    <a:pt x="4340" y="472"/>
                  </a:lnTo>
                  <a:lnTo>
                    <a:pt x="4057" y="566"/>
                  </a:lnTo>
                  <a:lnTo>
                    <a:pt x="3774" y="566"/>
                  </a:lnTo>
                  <a:lnTo>
                    <a:pt x="3397" y="378"/>
                  </a:lnTo>
                  <a:lnTo>
                    <a:pt x="3208" y="944"/>
                  </a:lnTo>
                  <a:lnTo>
                    <a:pt x="2548" y="1887"/>
                  </a:lnTo>
                  <a:lnTo>
                    <a:pt x="2170" y="2359"/>
                  </a:lnTo>
                  <a:lnTo>
                    <a:pt x="1793" y="2736"/>
                  </a:lnTo>
                  <a:lnTo>
                    <a:pt x="1415" y="2925"/>
                  </a:lnTo>
                  <a:lnTo>
                    <a:pt x="1321" y="2925"/>
                  </a:lnTo>
                  <a:lnTo>
                    <a:pt x="1227" y="2831"/>
                  </a:lnTo>
                  <a:lnTo>
                    <a:pt x="1321" y="3114"/>
                  </a:lnTo>
                  <a:lnTo>
                    <a:pt x="1132" y="3114"/>
                  </a:lnTo>
                  <a:lnTo>
                    <a:pt x="1227" y="3302"/>
                  </a:lnTo>
                  <a:lnTo>
                    <a:pt x="1227" y="3208"/>
                  </a:lnTo>
                  <a:lnTo>
                    <a:pt x="1321" y="3302"/>
                  </a:lnTo>
                  <a:lnTo>
                    <a:pt x="1510" y="3491"/>
                  </a:lnTo>
                  <a:lnTo>
                    <a:pt x="1321" y="3397"/>
                  </a:lnTo>
                  <a:lnTo>
                    <a:pt x="1132" y="3491"/>
                  </a:lnTo>
                  <a:lnTo>
                    <a:pt x="755" y="3963"/>
                  </a:lnTo>
                  <a:lnTo>
                    <a:pt x="472" y="4529"/>
                  </a:lnTo>
                  <a:lnTo>
                    <a:pt x="283" y="4623"/>
                  </a:lnTo>
                  <a:lnTo>
                    <a:pt x="0" y="4623"/>
                  </a:lnTo>
                  <a:lnTo>
                    <a:pt x="378" y="5095"/>
                  </a:lnTo>
                  <a:lnTo>
                    <a:pt x="944" y="5472"/>
                  </a:lnTo>
                  <a:lnTo>
                    <a:pt x="849" y="5378"/>
                  </a:lnTo>
                  <a:lnTo>
                    <a:pt x="944" y="5283"/>
                  </a:lnTo>
                  <a:lnTo>
                    <a:pt x="1132" y="5189"/>
                  </a:lnTo>
                  <a:lnTo>
                    <a:pt x="1321" y="5000"/>
                  </a:lnTo>
                  <a:lnTo>
                    <a:pt x="1321" y="4812"/>
                  </a:lnTo>
                  <a:lnTo>
                    <a:pt x="1227" y="4623"/>
                  </a:lnTo>
                  <a:lnTo>
                    <a:pt x="1227" y="4623"/>
                  </a:lnTo>
                  <a:lnTo>
                    <a:pt x="1510" y="4812"/>
                  </a:lnTo>
                  <a:lnTo>
                    <a:pt x="1415" y="4717"/>
                  </a:lnTo>
                  <a:lnTo>
                    <a:pt x="1415" y="4717"/>
                  </a:lnTo>
                  <a:lnTo>
                    <a:pt x="1604" y="4812"/>
                  </a:lnTo>
                  <a:lnTo>
                    <a:pt x="1698" y="4906"/>
                  </a:lnTo>
                  <a:lnTo>
                    <a:pt x="1604" y="4717"/>
                  </a:lnTo>
                  <a:lnTo>
                    <a:pt x="1415" y="4151"/>
                  </a:lnTo>
                  <a:lnTo>
                    <a:pt x="1510" y="4340"/>
                  </a:lnTo>
                  <a:lnTo>
                    <a:pt x="1887" y="4529"/>
                  </a:lnTo>
                  <a:lnTo>
                    <a:pt x="4812" y="1321"/>
                  </a:lnTo>
                  <a:lnTo>
                    <a:pt x="4812" y="1415"/>
                  </a:lnTo>
                  <a:lnTo>
                    <a:pt x="4812" y="1510"/>
                  </a:lnTo>
                  <a:lnTo>
                    <a:pt x="5095" y="1510"/>
                  </a:lnTo>
                  <a:lnTo>
                    <a:pt x="5000" y="1604"/>
                  </a:lnTo>
                  <a:lnTo>
                    <a:pt x="5000" y="1698"/>
                  </a:lnTo>
                  <a:lnTo>
                    <a:pt x="5189" y="1981"/>
                  </a:lnTo>
                  <a:lnTo>
                    <a:pt x="5472" y="2264"/>
                  </a:lnTo>
                  <a:lnTo>
                    <a:pt x="5661" y="2264"/>
                  </a:lnTo>
                  <a:lnTo>
                    <a:pt x="5944" y="2170"/>
                  </a:lnTo>
                  <a:lnTo>
                    <a:pt x="5661" y="2359"/>
                  </a:lnTo>
                  <a:lnTo>
                    <a:pt x="5566" y="2453"/>
                  </a:lnTo>
                  <a:lnTo>
                    <a:pt x="5566" y="2642"/>
                  </a:lnTo>
                  <a:lnTo>
                    <a:pt x="5661" y="2736"/>
                  </a:lnTo>
                  <a:lnTo>
                    <a:pt x="5944" y="2831"/>
                  </a:lnTo>
                  <a:lnTo>
                    <a:pt x="6132" y="2831"/>
                  </a:lnTo>
                  <a:lnTo>
                    <a:pt x="6227" y="3114"/>
                  </a:lnTo>
                  <a:lnTo>
                    <a:pt x="6415" y="3585"/>
                  </a:lnTo>
                  <a:lnTo>
                    <a:pt x="6698" y="4057"/>
                  </a:lnTo>
                  <a:lnTo>
                    <a:pt x="6887" y="4151"/>
                  </a:lnTo>
                  <a:lnTo>
                    <a:pt x="7076" y="4151"/>
                  </a:lnTo>
                  <a:lnTo>
                    <a:pt x="6887" y="4340"/>
                  </a:lnTo>
                  <a:lnTo>
                    <a:pt x="6793" y="4434"/>
                  </a:lnTo>
                  <a:lnTo>
                    <a:pt x="6887" y="4529"/>
                  </a:lnTo>
                  <a:lnTo>
                    <a:pt x="7076" y="4717"/>
                  </a:lnTo>
                  <a:lnTo>
                    <a:pt x="7453" y="4812"/>
                  </a:lnTo>
                  <a:lnTo>
                    <a:pt x="7264" y="5000"/>
                  </a:lnTo>
                  <a:lnTo>
                    <a:pt x="7076" y="5095"/>
                  </a:lnTo>
                  <a:lnTo>
                    <a:pt x="7359" y="5095"/>
                  </a:lnTo>
                  <a:lnTo>
                    <a:pt x="7547" y="4717"/>
                  </a:lnTo>
                  <a:lnTo>
                    <a:pt x="7453" y="4623"/>
                  </a:lnTo>
                  <a:lnTo>
                    <a:pt x="7264" y="4717"/>
                  </a:lnTo>
                  <a:lnTo>
                    <a:pt x="7453" y="4434"/>
                  </a:lnTo>
                  <a:lnTo>
                    <a:pt x="7453" y="4340"/>
                  </a:lnTo>
                  <a:lnTo>
                    <a:pt x="7453" y="4151"/>
                  </a:lnTo>
                  <a:lnTo>
                    <a:pt x="7170" y="3963"/>
                  </a:lnTo>
                  <a:lnTo>
                    <a:pt x="6793" y="3868"/>
                  </a:lnTo>
                  <a:lnTo>
                    <a:pt x="6981" y="3774"/>
                  </a:lnTo>
                  <a:lnTo>
                    <a:pt x="7264" y="3585"/>
                  </a:lnTo>
                  <a:lnTo>
                    <a:pt x="6981" y="3114"/>
                  </a:lnTo>
                  <a:lnTo>
                    <a:pt x="6698" y="2831"/>
                  </a:lnTo>
                  <a:lnTo>
                    <a:pt x="6415" y="2642"/>
                  </a:lnTo>
                  <a:lnTo>
                    <a:pt x="6604" y="2264"/>
                  </a:lnTo>
                  <a:lnTo>
                    <a:pt x="6887" y="1981"/>
                  </a:lnTo>
                  <a:lnTo>
                    <a:pt x="6415" y="2076"/>
                  </a:lnTo>
                  <a:lnTo>
                    <a:pt x="6604" y="1887"/>
                  </a:lnTo>
                  <a:lnTo>
                    <a:pt x="6227" y="1887"/>
                  </a:lnTo>
                  <a:lnTo>
                    <a:pt x="6415" y="1698"/>
                  </a:lnTo>
                  <a:lnTo>
                    <a:pt x="6510" y="1604"/>
                  </a:lnTo>
                  <a:lnTo>
                    <a:pt x="6510" y="1510"/>
                  </a:lnTo>
                  <a:lnTo>
                    <a:pt x="6227" y="1604"/>
                  </a:lnTo>
                  <a:lnTo>
                    <a:pt x="6132" y="1793"/>
                  </a:lnTo>
                  <a:lnTo>
                    <a:pt x="6132" y="1510"/>
                  </a:lnTo>
                  <a:lnTo>
                    <a:pt x="6038" y="1321"/>
                  </a:lnTo>
                  <a:lnTo>
                    <a:pt x="5755" y="944"/>
                  </a:lnTo>
                  <a:lnTo>
                    <a:pt x="5283" y="566"/>
                  </a:lnTo>
                  <a:lnTo>
                    <a:pt x="5095" y="283"/>
                  </a:lnTo>
                  <a:lnTo>
                    <a:pt x="500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9" name="Google Shape;109;p17"/>
          <p:cNvGrpSpPr/>
          <p:nvPr/>
        </p:nvGrpSpPr>
        <p:grpSpPr>
          <a:xfrm rot="4843953" flipH="1">
            <a:off x="2064273" y="1817152"/>
            <a:ext cx="1166676" cy="1032863"/>
            <a:chOff x="1113100" y="2199475"/>
            <a:chExt cx="801900" cy="709925"/>
          </a:xfrm>
        </p:grpSpPr>
        <p:sp>
          <p:nvSpPr>
            <p:cNvPr id="110" name="Google Shape;110;p17"/>
            <p:cNvSpPr/>
            <p:nvPr/>
          </p:nvSpPr>
          <p:spPr>
            <a:xfrm>
              <a:off x="1113100" y="2291450"/>
              <a:ext cx="735850" cy="617950"/>
            </a:xfrm>
            <a:custGeom>
              <a:avLst/>
              <a:gdLst/>
              <a:ahLst/>
              <a:cxnLst/>
              <a:rect l="l" t="t" r="r" b="b"/>
              <a:pathLst>
                <a:path w="29434" h="24718" extrusionOk="0">
                  <a:moveTo>
                    <a:pt x="26604" y="13869"/>
                  </a:moveTo>
                  <a:lnTo>
                    <a:pt x="26509" y="13963"/>
                  </a:lnTo>
                  <a:lnTo>
                    <a:pt x="26509" y="14057"/>
                  </a:lnTo>
                  <a:lnTo>
                    <a:pt x="26604" y="14246"/>
                  </a:lnTo>
                  <a:lnTo>
                    <a:pt x="26604" y="13869"/>
                  </a:lnTo>
                  <a:close/>
                  <a:moveTo>
                    <a:pt x="7925" y="23397"/>
                  </a:moveTo>
                  <a:lnTo>
                    <a:pt x="8302" y="23491"/>
                  </a:lnTo>
                  <a:lnTo>
                    <a:pt x="8113" y="23491"/>
                  </a:lnTo>
                  <a:lnTo>
                    <a:pt x="7925" y="23397"/>
                  </a:lnTo>
                  <a:close/>
                  <a:moveTo>
                    <a:pt x="28962" y="1"/>
                  </a:moveTo>
                  <a:lnTo>
                    <a:pt x="28962" y="95"/>
                  </a:lnTo>
                  <a:lnTo>
                    <a:pt x="28774" y="284"/>
                  </a:lnTo>
                  <a:lnTo>
                    <a:pt x="28868" y="284"/>
                  </a:lnTo>
                  <a:lnTo>
                    <a:pt x="28868" y="567"/>
                  </a:lnTo>
                  <a:lnTo>
                    <a:pt x="28679" y="567"/>
                  </a:lnTo>
                  <a:lnTo>
                    <a:pt x="28868" y="661"/>
                  </a:lnTo>
                  <a:lnTo>
                    <a:pt x="28679" y="850"/>
                  </a:lnTo>
                  <a:lnTo>
                    <a:pt x="28679" y="1039"/>
                  </a:lnTo>
                  <a:lnTo>
                    <a:pt x="28585" y="1039"/>
                  </a:lnTo>
                  <a:lnTo>
                    <a:pt x="28491" y="1227"/>
                  </a:lnTo>
                  <a:lnTo>
                    <a:pt x="28679" y="1416"/>
                  </a:lnTo>
                  <a:lnTo>
                    <a:pt x="28962" y="1605"/>
                  </a:lnTo>
                  <a:lnTo>
                    <a:pt x="28585" y="1793"/>
                  </a:lnTo>
                  <a:lnTo>
                    <a:pt x="28868" y="1982"/>
                  </a:lnTo>
                  <a:lnTo>
                    <a:pt x="28962" y="2171"/>
                  </a:lnTo>
                  <a:lnTo>
                    <a:pt x="28868" y="2265"/>
                  </a:lnTo>
                  <a:lnTo>
                    <a:pt x="28774" y="2359"/>
                  </a:lnTo>
                  <a:lnTo>
                    <a:pt x="28868" y="2359"/>
                  </a:lnTo>
                  <a:lnTo>
                    <a:pt x="28774" y="2454"/>
                  </a:lnTo>
                  <a:lnTo>
                    <a:pt x="28868" y="2548"/>
                  </a:lnTo>
                  <a:lnTo>
                    <a:pt x="28868" y="2642"/>
                  </a:lnTo>
                  <a:lnTo>
                    <a:pt x="28585" y="2642"/>
                  </a:lnTo>
                  <a:lnTo>
                    <a:pt x="28679" y="2737"/>
                  </a:lnTo>
                  <a:lnTo>
                    <a:pt x="28774" y="2831"/>
                  </a:lnTo>
                  <a:lnTo>
                    <a:pt x="28774" y="3303"/>
                  </a:lnTo>
                  <a:lnTo>
                    <a:pt x="28679" y="3680"/>
                  </a:lnTo>
                  <a:lnTo>
                    <a:pt x="28585" y="3963"/>
                  </a:lnTo>
                  <a:lnTo>
                    <a:pt x="28774" y="4058"/>
                  </a:lnTo>
                  <a:lnTo>
                    <a:pt x="28774" y="4341"/>
                  </a:lnTo>
                  <a:lnTo>
                    <a:pt x="28585" y="4246"/>
                  </a:lnTo>
                  <a:lnTo>
                    <a:pt x="28585" y="4341"/>
                  </a:lnTo>
                  <a:lnTo>
                    <a:pt x="28679" y="4435"/>
                  </a:lnTo>
                  <a:lnTo>
                    <a:pt x="28491" y="4435"/>
                  </a:lnTo>
                  <a:lnTo>
                    <a:pt x="28585" y="4718"/>
                  </a:lnTo>
                  <a:lnTo>
                    <a:pt x="28491" y="5001"/>
                  </a:lnTo>
                  <a:lnTo>
                    <a:pt x="28774" y="4907"/>
                  </a:lnTo>
                  <a:lnTo>
                    <a:pt x="29057" y="5095"/>
                  </a:lnTo>
                  <a:lnTo>
                    <a:pt x="29057" y="5095"/>
                  </a:lnTo>
                  <a:lnTo>
                    <a:pt x="28774" y="5001"/>
                  </a:lnTo>
                  <a:lnTo>
                    <a:pt x="28679" y="5001"/>
                  </a:lnTo>
                  <a:lnTo>
                    <a:pt x="28774" y="5095"/>
                  </a:lnTo>
                  <a:lnTo>
                    <a:pt x="28585" y="5095"/>
                  </a:lnTo>
                  <a:lnTo>
                    <a:pt x="28396" y="5567"/>
                  </a:lnTo>
                  <a:lnTo>
                    <a:pt x="28396" y="5756"/>
                  </a:lnTo>
                  <a:lnTo>
                    <a:pt x="28585" y="6039"/>
                  </a:lnTo>
                  <a:lnTo>
                    <a:pt x="28396" y="6982"/>
                  </a:lnTo>
                  <a:lnTo>
                    <a:pt x="28302" y="7359"/>
                  </a:lnTo>
                  <a:lnTo>
                    <a:pt x="28113" y="7737"/>
                  </a:lnTo>
                  <a:lnTo>
                    <a:pt x="28113" y="7642"/>
                  </a:lnTo>
                  <a:lnTo>
                    <a:pt x="28113" y="7548"/>
                  </a:lnTo>
                  <a:lnTo>
                    <a:pt x="27830" y="8114"/>
                  </a:lnTo>
                  <a:lnTo>
                    <a:pt x="27830" y="8114"/>
                  </a:lnTo>
                  <a:lnTo>
                    <a:pt x="27924" y="8020"/>
                  </a:lnTo>
                  <a:lnTo>
                    <a:pt x="27453" y="8963"/>
                  </a:lnTo>
                  <a:lnTo>
                    <a:pt x="27736" y="8963"/>
                  </a:lnTo>
                  <a:lnTo>
                    <a:pt x="27547" y="9246"/>
                  </a:lnTo>
                  <a:lnTo>
                    <a:pt x="27547" y="9435"/>
                  </a:lnTo>
                  <a:lnTo>
                    <a:pt x="27641" y="9529"/>
                  </a:lnTo>
                  <a:lnTo>
                    <a:pt x="27641" y="9812"/>
                  </a:lnTo>
                  <a:lnTo>
                    <a:pt x="27547" y="9906"/>
                  </a:lnTo>
                  <a:lnTo>
                    <a:pt x="27453" y="9906"/>
                  </a:lnTo>
                  <a:lnTo>
                    <a:pt x="27358" y="9718"/>
                  </a:lnTo>
                  <a:lnTo>
                    <a:pt x="27264" y="9812"/>
                  </a:lnTo>
                  <a:lnTo>
                    <a:pt x="27075" y="9906"/>
                  </a:lnTo>
                  <a:lnTo>
                    <a:pt x="27170" y="10001"/>
                  </a:lnTo>
                  <a:lnTo>
                    <a:pt x="27075" y="10095"/>
                  </a:lnTo>
                  <a:lnTo>
                    <a:pt x="27075" y="10284"/>
                  </a:lnTo>
                  <a:lnTo>
                    <a:pt x="27170" y="10472"/>
                  </a:lnTo>
                  <a:lnTo>
                    <a:pt x="27170" y="10755"/>
                  </a:lnTo>
                  <a:lnTo>
                    <a:pt x="26792" y="10755"/>
                  </a:lnTo>
                  <a:lnTo>
                    <a:pt x="26698" y="10661"/>
                  </a:lnTo>
                  <a:lnTo>
                    <a:pt x="26698" y="10850"/>
                  </a:lnTo>
                  <a:lnTo>
                    <a:pt x="26604" y="10944"/>
                  </a:lnTo>
                  <a:lnTo>
                    <a:pt x="26415" y="10944"/>
                  </a:lnTo>
                  <a:lnTo>
                    <a:pt x="26415" y="11038"/>
                  </a:lnTo>
                  <a:lnTo>
                    <a:pt x="26509" y="11038"/>
                  </a:lnTo>
                  <a:lnTo>
                    <a:pt x="26604" y="11133"/>
                  </a:lnTo>
                  <a:lnTo>
                    <a:pt x="26604" y="11321"/>
                  </a:lnTo>
                  <a:lnTo>
                    <a:pt x="26604" y="11510"/>
                  </a:lnTo>
                  <a:lnTo>
                    <a:pt x="26509" y="11510"/>
                  </a:lnTo>
                  <a:lnTo>
                    <a:pt x="26509" y="11416"/>
                  </a:lnTo>
                  <a:lnTo>
                    <a:pt x="26415" y="11416"/>
                  </a:lnTo>
                  <a:lnTo>
                    <a:pt x="26415" y="11321"/>
                  </a:lnTo>
                  <a:lnTo>
                    <a:pt x="26321" y="11793"/>
                  </a:lnTo>
                  <a:lnTo>
                    <a:pt x="26226" y="11699"/>
                  </a:lnTo>
                  <a:lnTo>
                    <a:pt x="26132" y="11793"/>
                  </a:lnTo>
                  <a:lnTo>
                    <a:pt x="26226" y="11793"/>
                  </a:lnTo>
                  <a:lnTo>
                    <a:pt x="26321" y="12076"/>
                  </a:lnTo>
                  <a:lnTo>
                    <a:pt x="26415" y="12359"/>
                  </a:lnTo>
                  <a:lnTo>
                    <a:pt x="26038" y="12548"/>
                  </a:lnTo>
                  <a:lnTo>
                    <a:pt x="25755" y="12737"/>
                  </a:lnTo>
                  <a:lnTo>
                    <a:pt x="25660" y="12925"/>
                  </a:lnTo>
                  <a:lnTo>
                    <a:pt x="25755" y="12925"/>
                  </a:lnTo>
                  <a:lnTo>
                    <a:pt x="25755" y="13020"/>
                  </a:lnTo>
                  <a:lnTo>
                    <a:pt x="25849" y="12737"/>
                  </a:lnTo>
                  <a:lnTo>
                    <a:pt x="25943" y="13020"/>
                  </a:lnTo>
                  <a:lnTo>
                    <a:pt x="26038" y="12831"/>
                  </a:lnTo>
                  <a:lnTo>
                    <a:pt x="26132" y="12925"/>
                  </a:lnTo>
                  <a:lnTo>
                    <a:pt x="25943" y="13208"/>
                  </a:lnTo>
                  <a:lnTo>
                    <a:pt x="25660" y="13114"/>
                  </a:lnTo>
                  <a:lnTo>
                    <a:pt x="25472" y="13208"/>
                  </a:lnTo>
                  <a:lnTo>
                    <a:pt x="25377" y="13397"/>
                  </a:lnTo>
                  <a:lnTo>
                    <a:pt x="25283" y="13869"/>
                  </a:lnTo>
                  <a:lnTo>
                    <a:pt x="25189" y="14435"/>
                  </a:lnTo>
                  <a:lnTo>
                    <a:pt x="25094" y="14623"/>
                  </a:lnTo>
                  <a:lnTo>
                    <a:pt x="25000" y="14812"/>
                  </a:lnTo>
                  <a:lnTo>
                    <a:pt x="24906" y="14718"/>
                  </a:lnTo>
                  <a:lnTo>
                    <a:pt x="24811" y="14529"/>
                  </a:lnTo>
                  <a:lnTo>
                    <a:pt x="24717" y="14906"/>
                  </a:lnTo>
                  <a:lnTo>
                    <a:pt x="24717" y="15189"/>
                  </a:lnTo>
                  <a:lnTo>
                    <a:pt x="24717" y="15284"/>
                  </a:lnTo>
                  <a:lnTo>
                    <a:pt x="24811" y="15284"/>
                  </a:lnTo>
                  <a:lnTo>
                    <a:pt x="24528" y="15378"/>
                  </a:lnTo>
                  <a:lnTo>
                    <a:pt x="24340" y="15472"/>
                  </a:lnTo>
                  <a:lnTo>
                    <a:pt x="24057" y="15944"/>
                  </a:lnTo>
                  <a:lnTo>
                    <a:pt x="23962" y="16416"/>
                  </a:lnTo>
                  <a:lnTo>
                    <a:pt x="23774" y="16699"/>
                  </a:lnTo>
                  <a:lnTo>
                    <a:pt x="23396" y="16699"/>
                  </a:lnTo>
                  <a:lnTo>
                    <a:pt x="23208" y="16982"/>
                  </a:lnTo>
                  <a:lnTo>
                    <a:pt x="23019" y="17359"/>
                  </a:lnTo>
                  <a:lnTo>
                    <a:pt x="22830" y="17831"/>
                  </a:lnTo>
                  <a:lnTo>
                    <a:pt x="22830" y="17736"/>
                  </a:lnTo>
                  <a:lnTo>
                    <a:pt x="22736" y="17642"/>
                  </a:lnTo>
                  <a:lnTo>
                    <a:pt x="22736" y="17642"/>
                  </a:lnTo>
                  <a:lnTo>
                    <a:pt x="22830" y="17925"/>
                  </a:lnTo>
                  <a:lnTo>
                    <a:pt x="22453" y="17925"/>
                  </a:lnTo>
                  <a:lnTo>
                    <a:pt x="22547" y="17736"/>
                  </a:lnTo>
                  <a:lnTo>
                    <a:pt x="22453" y="17736"/>
                  </a:lnTo>
                  <a:lnTo>
                    <a:pt x="22359" y="17831"/>
                  </a:lnTo>
                  <a:lnTo>
                    <a:pt x="22264" y="18208"/>
                  </a:lnTo>
                  <a:lnTo>
                    <a:pt x="22170" y="18491"/>
                  </a:lnTo>
                  <a:lnTo>
                    <a:pt x="22076" y="18585"/>
                  </a:lnTo>
                  <a:lnTo>
                    <a:pt x="21887" y="18585"/>
                  </a:lnTo>
                  <a:lnTo>
                    <a:pt x="21698" y="19152"/>
                  </a:lnTo>
                  <a:lnTo>
                    <a:pt x="21604" y="18869"/>
                  </a:lnTo>
                  <a:lnTo>
                    <a:pt x="21604" y="19057"/>
                  </a:lnTo>
                  <a:lnTo>
                    <a:pt x="21415" y="19152"/>
                  </a:lnTo>
                  <a:lnTo>
                    <a:pt x="20943" y="19529"/>
                  </a:lnTo>
                  <a:lnTo>
                    <a:pt x="20377" y="19812"/>
                  </a:lnTo>
                  <a:lnTo>
                    <a:pt x="19906" y="20095"/>
                  </a:lnTo>
                  <a:lnTo>
                    <a:pt x="20094" y="20189"/>
                  </a:lnTo>
                  <a:lnTo>
                    <a:pt x="20189" y="20284"/>
                  </a:lnTo>
                  <a:lnTo>
                    <a:pt x="19906" y="20378"/>
                  </a:lnTo>
                  <a:lnTo>
                    <a:pt x="19906" y="20284"/>
                  </a:lnTo>
                  <a:lnTo>
                    <a:pt x="19811" y="20189"/>
                  </a:lnTo>
                  <a:lnTo>
                    <a:pt x="19811" y="20284"/>
                  </a:lnTo>
                  <a:lnTo>
                    <a:pt x="19811" y="20378"/>
                  </a:lnTo>
                  <a:lnTo>
                    <a:pt x="19245" y="20284"/>
                  </a:lnTo>
                  <a:lnTo>
                    <a:pt x="19340" y="20378"/>
                  </a:lnTo>
                  <a:lnTo>
                    <a:pt x="19245" y="20472"/>
                  </a:lnTo>
                  <a:lnTo>
                    <a:pt x="19434" y="20567"/>
                  </a:lnTo>
                  <a:lnTo>
                    <a:pt x="19340" y="20661"/>
                  </a:lnTo>
                  <a:lnTo>
                    <a:pt x="18962" y="20661"/>
                  </a:lnTo>
                  <a:lnTo>
                    <a:pt x="18585" y="21038"/>
                  </a:lnTo>
                  <a:lnTo>
                    <a:pt x="18113" y="21416"/>
                  </a:lnTo>
                  <a:lnTo>
                    <a:pt x="17736" y="21699"/>
                  </a:lnTo>
                  <a:lnTo>
                    <a:pt x="17359" y="21793"/>
                  </a:lnTo>
                  <a:lnTo>
                    <a:pt x="17076" y="22076"/>
                  </a:lnTo>
                  <a:lnTo>
                    <a:pt x="16793" y="22359"/>
                  </a:lnTo>
                  <a:lnTo>
                    <a:pt x="16698" y="22265"/>
                  </a:lnTo>
                  <a:lnTo>
                    <a:pt x="16604" y="22170"/>
                  </a:lnTo>
                  <a:lnTo>
                    <a:pt x="16321" y="22170"/>
                  </a:lnTo>
                  <a:lnTo>
                    <a:pt x="15849" y="22453"/>
                  </a:lnTo>
                  <a:lnTo>
                    <a:pt x="14340" y="22831"/>
                  </a:lnTo>
                  <a:lnTo>
                    <a:pt x="14340" y="22925"/>
                  </a:lnTo>
                  <a:lnTo>
                    <a:pt x="14340" y="23019"/>
                  </a:lnTo>
                  <a:lnTo>
                    <a:pt x="14245" y="23114"/>
                  </a:lnTo>
                  <a:lnTo>
                    <a:pt x="14057" y="23019"/>
                  </a:lnTo>
                  <a:lnTo>
                    <a:pt x="13962" y="22925"/>
                  </a:lnTo>
                  <a:lnTo>
                    <a:pt x="13774" y="22925"/>
                  </a:lnTo>
                  <a:lnTo>
                    <a:pt x="13774" y="23208"/>
                  </a:lnTo>
                  <a:lnTo>
                    <a:pt x="13491" y="23114"/>
                  </a:lnTo>
                  <a:lnTo>
                    <a:pt x="13113" y="23114"/>
                  </a:lnTo>
                  <a:lnTo>
                    <a:pt x="12642" y="23208"/>
                  </a:lnTo>
                  <a:lnTo>
                    <a:pt x="12453" y="23302"/>
                  </a:lnTo>
                  <a:lnTo>
                    <a:pt x="12076" y="23208"/>
                  </a:lnTo>
                  <a:lnTo>
                    <a:pt x="11793" y="23114"/>
                  </a:lnTo>
                  <a:lnTo>
                    <a:pt x="11510" y="23585"/>
                  </a:lnTo>
                  <a:lnTo>
                    <a:pt x="11321" y="23397"/>
                  </a:lnTo>
                  <a:lnTo>
                    <a:pt x="11132" y="23302"/>
                  </a:lnTo>
                  <a:lnTo>
                    <a:pt x="10849" y="23302"/>
                  </a:lnTo>
                  <a:lnTo>
                    <a:pt x="10566" y="23397"/>
                  </a:lnTo>
                  <a:lnTo>
                    <a:pt x="10566" y="23302"/>
                  </a:lnTo>
                  <a:lnTo>
                    <a:pt x="10189" y="23302"/>
                  </a:lnTo>
                  <a:lnTo>
                    <a:pt x="9717" y="23491"/>
                  </a:lnTo>
                  <a:lnTo>
                    <a:pt x="9717" y="23302"/>
                  </a:lnTo>
                  <a:lnTo>
                    <a:pt x="9623" y="23491"/>
                  </a:lnTo>
                  <a:lnTo>
                    <a:pt x="9434" y="23680"/>
                  </a:lnTo>
                  <a:lnTo>
                    <a:pt x="9340" y="23585"/>
                  </a:lnTo>
                  <a:lnTo>
                    <a:pt x="9434" y="23585"/>
                  </a:lnTo>
                  <a:lnTo>
                    <a:pt x="9340" y="23491"/>
                  </a:lnTo>
                  <a:lnTo>
                    <a:pt x="9246" y="23491"/>
                  </a:lnTo>
                  <a:lnTo>
                    <a:pt x="9246" y="23585"/>
                  </a:lnTo>
                  <a:lnTo>
                    <a:pt x="9151" y="23491"/>
                  </a:lnTo>
                  <a:lnTo>
                    <a:pt x="8868" y="23680"/>
                  </a:lnTo>
                  <a:lnTo>
                    <a:pt x="8774" y="23680"/>
                  </a:lnTo>
                  <a:lnTo>
                    <a:pt x="8680" y="23491"/>
                  </a:lnTo>
                  <a:lnTo>
                    <a:pt x="8585" y="23585"/>
                  </a:lnTo>
                  <a:lnTo>
                    <a:pt x="8491" y="23585"/>
                  </a:lnTo>
                  <a:lnTo>
                    <a:pt x="8397" y="23491"/>
                  </a:lnTo>
                  <a:lnTo>
                    <a:pt x="8302" y="23491"/>
                  </a:lnTo>
                  <a:lnTo>
                    <a:pt x="8208" y="23302"/>
                  </a:lnTo>
                  <a:lnTo>
                    <a:pt x="8302" y="23114"/>
                  </a:lnTo>
                  <a:lnTo>
                    <a:pt x="8302" y="23114"/>
                  </a:lnTo>
                  <a:lnTo>
                    <a:pt x="8019" y="23208"/>
                  </a:lnTo>
                  <a:lnTo>
                    <a:pt x="7642" y="23208"/>
                  </a:lnTo>
                  <a:lnTo>
                    <a:pt x="7359" y="23302"/>
                  </a:lnTo>
                  <a:lnTo>
                    <a:pt x="7264" y="23302"/>
                  </a:lnTo>
                  <a:lnTo>
                    <a:pt x="7264" y="23397"/>
                  </a:lnTo>
                  <a:lnTo>
                    <a:pt x="7547" y="23397"/>
                  </a:lnTo>
                  <a:lnTo>
                    <a:pt x="7453" y="23491"/>
                  </a:lnTo>
                  <a:lnTo>
                    <a:pt x="7359" y="23491"/>
                  </a:lnTo>
                  <a:lnTo>
                    <a:pt x="7170" y="23680"/>
                  </a:lnTo>
                  <a:lnTo>
                    <a:pt x="6981" y="23397"/>
                  </a:lnTo>
                  <a:lnTo>
                    <a:pt x="6698" y="23208"/>
                  </a:lnTo>
                  <a:lnTo>
                    <a:pt x="6604" y="23114"/>
                  </a:lnTo>
                  <a:lnTo>
                    <a:pt x="6415" y="23208"/>
                  </a:lnTo>
                  <a:lnTo>
                    <a:pt x="6227" y="23302"/>
                  </a:lnTo>
                  <a:lnTo>
                    <a:pt x="6132" y="23491"/>
                  </a:lnTo>
                  <a:lnTo>
                    <a:pt x="6038" y="23491"/>
                  </a:lnTo>
                  <a:lnTo>
                    <a:pt x="6038" y="23397"/>
                  </a:lnTo>
                  <a:lnTo>
                    <a:pt x="6132" y="23208"/>
                  </a:lnTo>
                  <a:lnTo>
                    <a:pt x="5849" y="23302"/>
                  </a:lnTo>
                  <a:lnTo>
                    <a:pt x="5661" y="23397"/>
                  </a:lnTo>
                  <a:lnTo>
                    <a:pt x="5095" y="23208"/>
                  </a:lnTo>
                  <a:lnTo>
                    <a:pt x="4057" y="23019"/>
                  </a:lnTo>
                  <a:lnTo>
                    <a:pt x="2925" y="22831"/>
                  </a:lnTo>
                  <a:lnTo>
                    <a:pt x="2265" y="22831"/>
                  </a:lnTo>
                  <a:lnTo>
                    <a:pt x="2265" y="22642"/>
                  </a:lnTo>
                  <a:lnTo>
                    <a:pt x="1887" y="22642"/>
                  </a:lnTo>
                  <a:lnTo>
                    <a:pt x="1510" y="22548"/>
                  </a:lnTo>
                  <a:lnTo>
                    <a:pt x="944" y="22076"/>
                  </a:lnTo>
                  <a:lnTo>
                    <a:pt x="944" y="21887"/>
                  </a:lnTo>
                  <a:lnTo>
                    <a:pt x="1038" y="21699"/>
                  </a:lnTo>
                  <a:lnTo>
                    <a:pt x="755" y="21699"/>
                  </a:lnTo>
                  <a:lnTo>
                    <a:pt x="472" y="21793"/>
                  </a:lnTo>
                  <a:lnTo>
                    <a:pt x="95" y="22076"/>
                  </a:lnTo>
                  <a:lnTo>
                    <a:pt x="0" y="22265"/>
                  </a:lnTo>
                  <a:lnTo>
                    <a:pt x="0" y="22359"/>
                  </a:lnTo>
                  <a:lnTo>
                    <a:pt x="283" y="22453"/>
                  </a:lnTo>
                  <a:lnTo>
                    <a:pt x="189" y="22548"/>
                  </a:lnTo>
                  <a:lnTo>
                    <a:pt x="95" y="22453"/>
                  </a:lnTo>
                  <a:lnTo>
                    <a:pt x="95" y="22642"/>
                  </a:lnTo>
                  <a:lnTo>
                    <a:pt x="283" y="22642"/>
                  </a:lnTo>
                  <a:lnTo>
                    <a:pt x="566" y="22736"/>
                  </a:lnTo>
                  <a:lnTo>
                    <a:pt x="472" y="22831"/>
                  </a:lnTo>
                  <a:lnTo>
                    <a:pt x="472" y="22925"/>
                  </a:lnTo>
                  <a:lnTo>
                    <a:pt x="661" y="22736"/>
                  </a:lnTo>
                  <a:lnTo>
                    <a:pt x="755" y="22925"/>
                  </a:lnTo>
                  <a:lnTo>
                    <a:pt x="755" y="23019"/>
                  </a:lnTo>
                  <a:lnTo>
                    <a:pt x="661" y="23019"/>
                  </a:lnTo>
                  <a:lnTo>
                    <a:pt x="944" y="23114"/>
                  </a:lnTo>
                  <a:lnTo>
                    <a:pt x="1132" y="23208"/>
                  </a:lnTo>
                  <a:lnTo>
                    <a:pt x="1604" y="23397"/>
                  </a:lnTo>
                  <a:lnTo>
                    <a:pt x="1510" y="23491"/>
                  </a:lnTo>
                  <a:lnTo>
                    <a:pt x="1510" y="23585"/>
                  </a:lnTo>
                  <a:lnTo>
                    <a:pt x="1793" y="23680"/>
                  </a:lnTo>
                  <a:lnTo>
                    <a:pt x="2170" y="23774"/>
                  </a:lnTo>
                  <a:lnTo>
                    <a:pt x="2453" y="23774"/>
                  </a:lnTo>
                  <a:lnTo>
                    <a:pt x="2359" y="23868"/>
                  </a:lnTo>
                  <a:lnTo>
                    <a:pt x="2642" y="24057"/>
                  </a:lnTo>
                  <a:lnTo>
                    <a:pt x="2736" y="23868"/>
                  </a:lnTo>
                  <a:lnTo>
                    <a:pt x="3019" y="23680"/>
                  </a:lnTo>
                  <a:lnTo>
                    <a:pt x="2925" y="23963"/>
                  </a:lnTo>
                  <a:lnTo>
                    <a:pt x="2831" y="24151"/>
                  </a:lnTo>
                  <a:lnTo>
                    <a:pt x="3114" y="23868"/>
                  </a:lnTo>
                  <a:lnTo>
                    <a:pt x="3208" y="24151"/>
                  </a:lnTo>
                  <a:lnTo>
                    <a:pt x="3302" y="23963"/>
                  </a:lnTo>
                  <a:lnTo>
                    <a:pt x="3491" y="24057"/>
                  </a:lnTo>
                  <a:lnTo>
                    <a:pt x="3585" y="24340"/>
                  </a:lnTo>
                  <a:lnTo>
                    <a:pt x="3680" y="24246"/>
                  </a:lnTo>
                  <a:lnTo>
                    <a:pt x="3774" y="24057"/>
                  </a:lnTo>
                  <a:lnTo>
                    <a:pt x="3868" y="24151"/>
                  </a:lnTo>
                  <a:lnTo>
                    <a:pt x="3868" y="24340"/>
                  </a:lnTo>
                  <a:lnTo>
                    <a:pt x="4434" y="24151"/>
                  </a:lnTo>
                  <a:lnTo>
                    <a:pt x="4717" y="24057"/>
                  </a:lnTo>
                  <a:lnTo>
                    <a:pt x="4812" y="24151"/>
                  </a:lnTo>
                  <a:lnTo>
                    <a:pt x="4812" y="23868"/>
                  </a:lnTo>
                  <a:lnTo>
                    <a:pt x="5000" y="23774"/>
                  </a:lnTo>
                  <a:lnTo>
                    <a:pt x="5000" y="23868"/>
                  </a:lnTo>
                  <a:lnTo>
                    <a:pt x="4906" y="24057"/>
                  </a:lnTo>
                  <a:lnTo>
                    <a:pt x="5095" y="23963"/>
                  </a:lnTo>
                  <a:lnTo>
                    <a:pt x="5378" y="23963"/>
                  </a:lnTo>
                  <a:lnTo>
                    <a:pt x="5378" y="24151"/>
                  </a:lnTo>
                  <a:lnTo>
                    <a:pt x="5000" y="24151"/>
                  </a:lnTo>
                  <a:lnTo>
                    <a:pt x="5095" y="24246"/>
                  </a:lnTo>
                  <a:lnTo>
                    <a:pt x="5000" y="24246"/>
                  </a:lnTo>
                  <a:lnTo>
                    <a:pt x="5000" y="24434"/>
                  </a:lnTo>
                  <a:lnTo>
                    <a:pt x="5378" y="24434"/>
                  </a:lnTo>
                  <a:lnTo>
                    <a:pt x="5566" y="24246"/>
                  </a:lnTo>
                  <a:lnTo>
                    <a:pt x="5944" y="24340"/>
                  </a:lnTo>
                  <a:lnTo>
                    <a:pt x="6415" y="24340"/>
                  </a:lnTo>
                  <a:lnTo>
                    <a:pt x="6321" y="24434"/>
                  </a:lnTo>
                  <a:lnTo>
                    <a:pt x="6510" y="24434"/>
                  </a:lnTo>
                  <a:lnTo>
                    <a:pt x="6604" y="24340"/>
                  </a:lnTo>
                  <a:lnTo>
                    <a:pt x="6604" y="24246"/>
                  </a:lnTo>
                  <a:lnTo>
                    <a:pt x="6793" y="24340"/>
                  </a:lnTo>
                  <a:lnTo>
                    <a:pt x="6604" y="24434"/>
                  </a:lnTo>
                  <a:lnTo>
                    <a:pt x="6793" y="24434"/>
                  </a:lnTo>
                  <a:lnTo>
                    <a:pt x="6887" y="24340"/>
                  </a:lnTo>
                  <a:lnTo>
                    <a:pt x="6981" y="24434"/>
                  </a:lnTo>
                  <a:lnTo>
                    <a:pt x="7264" y="24434"/>
                  </a:lnTo>
                  <a:lnTo>
                    <a:pt x="7925" y="24623"/>
                  </a:lnTo>
                  <a:lnTo>
                    <a:pt x="8680" y="24623"/>
                  </a:lnTo>
                  <a:lnTo>
                    <a:pt x="9057" y="24529"/>
                  </a:lnTo>
                  <a:lnTo>
                    <a:pt x="9529" y="24529"/>
                  </a:lnTo>
                  <a:lnTo>
                    <a:pt x="10000" y="24623"/>
                  </a:lnTo>
                  <a:lnTo>
                    <a:pt x="10566" y="24717"/>
                  </a:lnTo>
                  <a:lnTo>
                    <a:pt x="11415" y="24623"/>
                  </a:lnTo>
                  <a:lnTo>
                    <a:pt x="12359" y="24529"/>
                  </a:lnTo>
                  <a:lnTo>
                    <a:pt x="12830" y="24340"/>
                  </a:lnTo>
                  <a:lnTo>
                    <a:pt x="12925" y="24529"/>
                  </a:lnTo>
                  <a:lnTo>
                    <a:pt x="13019" y="24340"/>
                  </a:lnTo>
                  <a:lnTo>
                    <a:pt x="13113" y="24529"/>
                  </a:lnTo>
                  <a:lnTo>
                    <a:pt x="13208" y="24434"/>
                  </a:lnTo>
                  <a:lnTo>
                    <a:pt x="13113" y="24340"/>
                  </a:lnTo>
                  <a:lnTo>
                    <a:pt x="13962" y="24340"/>
                  </a:lnTo>
                  <a:lnTo>
                    <a:pt x="13962" y="24434"/>
                  </a:lnTo>
                  <a:lnTo>
                    <a:pt x="13962" y="24529"/>
                  </a:lnTo>
                  <a:lnTo>
                    <a:pt x="14717" y="24246"/>
                  </a:lnTo>
                  <a:lnTo>
                    <a:pt x="15566" y="24057"/>
                  </a:lnTo>
                  <a:lnTo>
                    <a:pt x="15378" y="23963"/>
                  </a:lnTo>
                  <a:lnTo>
                    <a:pt x="15472" y="23868"/>
                  </a:lnTo>
                  <a:lnTo>
                    <a:pt x="15566" y="23963"/>
                  </a:lnTo>
                  <a:lnTo>
                    <a:pt x="15472" y="23774"/>
                  </a:lnTo>
                  <a:lnTo>
                    <a:pt x="15661" y="23868"/>
                  </a:lnTo>
                  <a:lnTo>
                    <a:pt x="15566" y="24057"/>
                  </a:lnTo>
                  <a:lnTo>
                    <a:pt x="16038" y="23963"/>
                  </a:lnTo>
                  <a:lnTo>
                    <a:pt x="16698" y="23680"/>
                  </a:lnTo>
                  <a:lnTo>
                    <a:pt x="17264" y="23397"/>
                  </a:lnTo>
                  <a:lnTo>
                    <a:pt x="17453" y="23208"/>
                  </a:lnTo>
                  <a:lnTo>
                    <a:pt x="17547" y="23019"/>
                  </a:lnTo>
                  <a:lnTo>
                    <a:pt x="17736" y="23114"/>
                  </a:lnTo>
                  <a:lnTo>
                    <a:pt x="17830" y="23114"/>
                  </a:lnTo>
                  <a:lnTo>
                    <a:pt x="18019" y="23019"/>
                  </a:lnTo>
                  <a:lnTo>
                    <a:pt x="18208" y="22736"/>
                  </a:lnTo>
                  <a:lnTo>
                    <a:pt x="18302" y="22548"/>
                  </a:lnTo>
                  <a:lnTo>
                    <a:pt x="18868" y="22359"/>
                  </a:lnTo>
                  <a:lnTo>
                    <a:pt x="19623" y="22076"/>
                  </a:lnTo>
                  <a:lnTo>
                    <a:pt x="20189" y="21699"/>
                  </a:lnTo>
                  <a:lnTo>
                    <a:pt x="20849" y="21227"/>
                  </a:lnTo>
                  <a:lnTo>
                    <a:pt x="21321" y="20755"/>
                  </a:lnTo>
                  <a:lnTo>
                    <a:pt x="21510" y="20472"/>
                  </a:lnTo>
                  <a:lnTo>
                    <a:pt x="22170" y="19906"/>
                  </a:lnTo>
                  <a:lnTo>
                    <a:pt x="22736" y="19435"/>
                  </a:lnTo>
                  <a:lnTo>
                    <a:pt x="23113" y="18963"/>
                  </a:lnTo>
                  <a:lnTo>
                    <a:pt x="23302" y="18585"/>
                  </a:lnTo>
                  <a:lnTo>
                    <a:pt x="23396" y="18774"/>
                  </a:lnTo>
                  <a:lnTo>
                    <a:pt x="23585" y="18397"/>
                  </a:lnTo>
                  <a:lnTo>
                    <a:pt x="23774" y="18114"/>
                  </a:lnTo>
                  <a:lnTo>
                    <a:pt x="24057" y="17736"/>
                  </a:lnTo>
                  <a:lnTo>
                    <a:pt x="24245" y="17453"/>
                  </a:lnTo>
                  <a:lnTo>
                    <a:pt x="24340" y="17453"/>
                  </a:lnTo>
                  <a:lnTo>
                    <a:pt x="24434" y="17359"/>
                  </a:lnTo>
                  <a:lnTo>
                    <a:pt x="24623" y="16982"/>
                  </a:lnTo>
                  <a:lnTo>
                    <a:pt x="25189" y="16227"/>
                  </a:lnTo>
                  <a:lnTo>
                    <a:pt x="25566" y="15661"/>
                  </a:lnTo>
                  <a:lnTo>
                    <a:pt x="25943" y="15189"/>
                  </a:lnTo>
                  <a:lnTo>
                    <a:pt x="26226" y="14529"/>
                  </a:lnTo>
                  <a:lnTo>
                    <a:pt x="26509" y="13680"/>
                  </a:lnTo>
                  <a:lnTo>
                    <a:pt x="26604" y="13869"/>
                  </a:lnTo>
                  <a:lnTo>
                    <a:pt x="26604" y="13586"/>
                  </a:lnTo>
                  <a:lnTo>
                    <a:pt x="26698" y="13303"/>
                  </a:lnTo>
                  <a:lnTo>
                    <a:pt x="26792" y="13303"/>
                  </a:lnTo>
                  <a:lnTo>
                    <a:pt x="26887" y="13397"/>
                  </a:lnTo>
                  <a:lnTo>
                    <a:pt x="27170" y="12831"/>
                  </a:lnTo>
                  <a:lnTo>
                    <a:pt x="27264" y="12548"/>
                  </a:lnTo>
                  <a:lnTo>
                    <a:pt x="27264" y="12454"/>
                  </a:lnTo>
                  <a:lnTo>
                    <a:pt x="26981" y="12076"/>
                  </a:lnTo>
                  <a:lnTo>
                    <a:pt x="27075" y="12171"/>
                  </a:lnTo>
                  <a:lnTo>
                    <a:pt x="27170" y="12076"/>
                  </a:lnTo>
                  <a:lnTo>
                    <a:pt x="27358" y="12076"/>
                  </a:lnTo>
                  <a:lnTo>
                    <a:pt x="27453" y="12171"/>
                  </a:lnTo>
                  <a:lnTo>
                    <a:pt x="27453" y="11982"/>
                  </a:lnTo>
                  <a:lnTo>
                    <a:pt x="27547" y="11793"/>
                  </a:lnTo>
                  <a:lnTo>
                    <a:pt x="27641" y="11793"/>
                  </a:lnTo>
                  <a:lnTo>
                    <a:pt x="27547" y="11510"/>
                  </a:lnTo>
                  <a:lnTo>
                    <a:pt x="27641" y="11133"/>
                  </a:lnTo>
                  <a:lnTo>
                    <a:pt x="27830" y="10755"/>
                  </a:lnTo>
                  <a:lnTo>
                    <a:pt x="27924" y="10661"/>
                  </a:lnTo>
                  <a:lnTo>
                    <a:pt x="28113" y="10661"/>
                  </a:lnTo>
                  <a:lnTo>
                    <a:pt x="28019" y="10378"/>
                  </a:lnTo>
                  <a:lnTo>
                    <a:pt x="28019" y="10284"/>
                  </a:lnTo>
                  <a:lnTo>
                    <a:pt x="28019" y="10095"/>
                  </a:lnTo>
                  <a:lnTo>
                    <a:pt x="28113" y="10284"/>
                  </a:lnTo>
                  <a:lnTo>
                    <a:pt x="28208" y="10001"/>
                  </a:lnTo>
                  <a:lnTo>
                    <a:pt x="28019" y="10001"/>
                  </a:lnTo>
                  <a:lnTo>
                    <a:pt x="27924" y="9906"/>
                  </a:lnTo>
                  <a:lnTo>
                    <a:pt x="28113" y="9718"/>
                  </a:lnTo>
                  <a:lnTo>
                    <a:pt x="28208" y="9718"/>
                  </a:lnTo>
                  <a:lnTo>
                    <a:pt x="28113" y="9529"/>
                  </a:lnTo>
                  <a:lnTo>
                    <a:pt x="28396" y="9529"/>
                  </a:lnTo>
                  <a:lnTo>
                    <a:pt x="28302" y="9057"/>
                  </a:lnTo>
                  <a:lnTo>
                    <a:pt x="28396" y="9057"/>
                  </a:lnTo>
                  <a:lnTo>
                    <a:pt x="28396" y="8963"/>
                  </a:lnTo>
                  <a:lnTo>
                    <a:pt x="28396" y="8774"/>
                  </a:lnTo>
                  <a:lnTo>
                    <a:pt x="28491" y="8491"/>
                  </a:lnTo>
                  <a:lnTo>
                    <a:pt x="28585" y="8114"/>
                  </a:lnTo>
                  <a:lnTo>
                    <a:pt x="28774" y="8303"/>
                  </a:lnTo>
                  <a:lnTo>
                    <a:pt x="28962" y="7454"/>
                  </a:lnTo>
                  <a:lnTo>
                    <a:pt x="29057" y="6699"/>
                  </a:lnTo>
                  <a:lnTo>
                    <a:pt x="29245" y="5661"/>
                  </a:lnTo>
                  <a:lnTo>
                    <a:pt x="29340" y="4718"/>
                  </a:lnTo>
                  <a:lnTo>
                    <a:pt x="29340" y="4341"/>
                  </a:lnTo>
                  <a:lnTo>
                    <a:pt x="29057" y="4435"/>
                  </a:lnTo>
                  <a:lnTo>
                    <a:pt x="28962" y="4435"/>
                  </a:lnTo>
                  <a:lnTo>
                    <a:pt x="28962" y="4246"/>
                  </a:lnTo>
                  <a:lnTo>
                    <a:pt x="29151" y="4341"/>
                  </a:lnTo>
                  <a:lnTo>
                    <a:pt x="29245" y="4152"/>
                  </a:lnTo>
                  <a:lnTo>
                    <a:pt x="29151" y="4152"/>
                  </a:lnTo>
                  <a:lnTo>
                    <a:pt x="29057" y="3963"/>
                  </a:lnTo>
                  <a:lnTo>
                    <a:pt x="28962" y="3680"/>
                  </a:lnTo>
                  <a:lnTo>
                    <a:pt x="28962" y="3680"/>
                  </a:lnTo>
                  <a:lnTo>
                    <a:pt x="29245" y="3774"/>
                  </a:lnTo>
                  <a:lnTo>
                    <a:pt x="29057" y="3586"/>
                  </a:lnTo>
                  <a:lnTo>
                    <a:pt x="29057" y="3397"/>
                  </a:lnTo>
                  <a:lnTo>
                    <a:pt x="29245" y="3586"/>
                  </a:lnTo>
                  <a:lnTo>
                    <a:pt x="29245" y="3491"/>
                  </a:lnTo>
                  <a:lnTo>
                    <a:pt x="29434" y="3114"/>
                  </a:lnTo>
                  <a:lnTo>
                    <a:pt x="29245" y="2925"/>
                  </a:lnTo>
                  <a:lnTo>
                    <a:pt x="28962" y="2642"/>
                  </a:lnTo>
                  <a:lnTo>
                    <a:pt x="28962" y="2642"/>
                  </a:lnTo>
                  <a:lnTo>
                    <a:pt x="29245" y="2831"/>
                  </a:lnTo>
                  <a:lnTo>
                    <a:pt x="29340" y="2737"/>
                  </a:lnTo>
                  <a:lnTo>
                    <a:pt x="29434" y="2359"/>
                  </a:lnTo>
                  <a:lnTo>
                    <a:pt x="29434" y="2265"/>
                  </a:lnTo>
                  <a:lnTo>
                    <a:pt x="29434" y="2171"/>
                  </a:lnTo>
                  <a:lnTo>
                    <a:pt x="29340" y="2171"/>
                  </a:lnTo>
                  <a:lnTo>
                    <a:pt x="28774" y="944"/>
                  </a:lnTo>
                  <a:lnTo>
                    <a:pt x="28962" y="661"/>
                  </a:lnTo>
                  <a:lnTo>
                    <a:pt x="29057" y="473"/>
                  </a:lnTo>
                  <a:lnTo>
                    <a:pt x="29151" y="473"/>
                  </a:lnTo>
                  <a:lnTo>
                    <a:pt x="28868" y="190"/>
                  </a:lnTo>
                  <a:lnTo>
                    <a:pt x="29057" y="190"/>
                  </a:lnTo>
                  <a:lnTo>
                    <a:pt x="2896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7"/>
            <p:cNvSpPr/>
            <p:nvPr/>
          </p:nvSpPr>
          <p:spPr>
            <a:xfrm>
              <a:off x="1745175" y="2199475"/>
              <a:ext cx="169825" cy="162775"/>
            </a:xfrm>
            <a:custGeom>
              <a:avLst/>
              <a:gdLst/>
              <a:ahLst/>
              <a:cxnLst/>
              <a:rect l="l" t="t" r="r" b="b"/>
              <a:pathLst>
                <a:path w="6793" h="6511" extrusionOk="0">
                  <a:moveTo>
                    <a:pt x="1038" y="6416"/>
                  </a:moveTo>
                  <a:lnTo>
                    <a:pt x="1038" y="6463"/>
                  </a:lnTo>
                  <a:lnTo>
                    <a:pt x="1038" y="6463"/>
                  </a:lnTo>
                  <a:lnTo>
                    <a:pt x="943" y="6416"/>
                  </a:lnTo>
                  <a:close/>
                  <a:moveTo>
                    <a:pt x="2641" y="1"/>
                  </a:moveTo>
                  <a:lnTo>
                    <a:pt x="2641" y="190"/>
                  </a:lnTo>
                  <a:lnTo>
                    <a:pt x="2641" y="473"/>
                  </a:lnTo>
                  <a:lnTo>
                    <a:pt x="2641" y="567"/>
                  </a:lnTo>
                  <a:lnTo>
                    <a:pt x="2547" y="284"/>
                  </a:lnTo>
                  <a:lnTo>
                    <a:pt x="2547" y="756"/>
                  </a:lnTo>
                  <a:lnTo>
                    <a:pt x="2453" y="284"/>
                  </a:lnTo>
                  <a:lnTo>
                    <a:pt x="2453" y="473"/>
                  </a:lnTo>
                  <a:lnTo>
                    <a:pt x="2453" y="661"/>
                  </a:lnTo>
                  <a:lnTo>
                    <a:pt x="2075" y="1227"/>
                  </a:lnTo>
                  <a:lnTo>
                    <a:pt x="1509" y="2171"/>
                  </a:lnTo>
                  <a:lnTo>
                    <a:pt x="849" y="3114"/>
                  </a:lnTo>
                  <a:lnTo>
                    <a:pt x="377" y="3774"/>
                  </a:lnTo>
                  <a:lnTo>
                    <a:pt x="283" y="4152"/>
                  </a:lnTo>
                  <a:lnTo>
                    <a:pt x="472" y="4246"/>
                  </a:lnTo>
                  <a:lnTo>
                    <a:pt x="472" y="4340"/>
                  </a:lnTo>
                  <a:lnTo>
                    <a:pt x="377" y="4435"/>
                  </a:lnTo>
                  <a:lnTo>
                    <a:pt x="283" y="4435"/>
                  </a:lnTo>
                  <a:lnTo>
                    <a:pt x="566" y="4529"/>
                  </a:lnTo>
                  <a:lnTo>
                    <a:pt x="472" y="4435"/>
                  </a:lnTo>
                  <a:lnTo>
                    <a:pt x="566" y="4435"/>
                  </a:lnTo>
                  <a:lnTo>
                    <a:pt x="849" y="4623"/>
                  </a:lnTo>
                  <a:lnTo>
                    <a:pt x="566" y="4623"/>
                  </a:lnTo>
                  <a:lnTo>
                    <a:pt x="472" y="4812"/>
                  </a:lnTo>
                  <a:lnTo>
                    <a:pt x="377" y="5284"/>
                  </a:lnTo>
                  <a:lnTo>
                    <a:pt x="283" y="5944"/>
                  </a:lnTo>
                  <a:lnTo>
                    <a:pt x="189" y="6133"/>
                  </a:lnTo>
                  <a:lnTo>
                    <a:pt x="0" y="6227"/>
                  </a:lnTo>
                  <a:lnTo>
                    <a:pt x="566" y="6416"/>
                  </a:lnTo>
                  <a:lnTo>
                    <a:pt x="1038" y="6494"/>
                  </a:lnTo>
                  <a:lnTo>
                    <a:pt x="1038" y="6494"/>
                  </a:lnTo>
                  <a:lnTo>
                    <a:pt x="1038" y="6510"/>
                  </a:lnTo>
                  <a:lnTo>
                    <a:pt x="1051" y="6497"/>
                  </a:lnTo>
                  <a:lnTo>
                    <a:pt x="1051" y="6497"/>
                  </a:lnTo>
                  <a:lnTo>
                    <a:pt x="1132" y="6510"/>
                  </a:lnTo>
                  <a:lnTo>
                    <a:pt x="1069" y="6479"/>
                  </a:lnTo>
                  <a:lnTo>
                    <a:pt x="1069" y="6479"/>
                  </a:lnTo>
                  <a:lnTo>
                    <a:pt x="1132" y="6416"/>
                  </a:lnTo>
                  <a:lnTo>
                    <a:pt x="1226" y="6133"/>
                  </a:lnTo>
                  <a:lnTo>
                    <a:pt x="1226" y="5944"/>
                  </a:lnTo>
                  <a:lnTo>
                    <a:pt x="1038" y="5755"/>
                  </a:lnTo>
                  <a:lnTo>
                    <a:pt x="1415" y="5755"/>
                  </a:lnTo>
                  <a:lnTo>
                    <a:pt x="1321" y="5661"/>
                  </a:lnTo>
                  <a:lnTo>
                    <a:pt x="1415" y="5661"/>
                  </a:lnTo>
                  <a:lnTo>
                    <a:pt x="1604" y="5755"/>
                  </a:lnTo>
                  <a:lnTo>
                    <a:pt x="1415" y="5567"/>
                  </a:lnTo>
                  <a:lnTo>
                    <a:pt x="1038" y="5189"/>
                  </a:lnTo>
                  <a:lnTo>
                    <a:pt x="1226" y="5284"/>
                  </a:lnTo>
                  <a:lnTo>
                    <a:pt x="1604" y="5378"/>
                  </a:lnTo>
                  <a:lnTo>
                    <a:pt x="2264" y="3491"/>
                  </a:lnTo>
                  <a:lnTo>
                    <a:pt x="3019" y="1605"/>
                  </a:lnTo>
                  <a:lnTo>
                    <a:pt x="3019" y="1888"/>
                  </a:lnTo>
                  <a:lnTo>
                    <a:pt x="3113" y="1699"/>
                  </a:lnTo>
                  <a:lnTo>
                    <a:pt x="3113" y="1888"/>
                  </a:lnTo>
                  <a:lnTo>
                    <a:pt x="3302" y="1699"/>
                  </a:lnTo>
                  <a:lnTo>
                    <a:pt x="3208" y="1888"/>
                  </a:lnTo>
                  <a:lnTo>
                    <a:pt x="3302" y="1982"/>
                  </a:lnTo>
                  <a:lnTo>
                    <a:pt x="3585" y="2076"/>
                  </a:lnTo>
                  <a:lnTo>
                    <a:pt x="3962" y="2171"/>
                  </a:lnTo>
                  <a:lnTo>
                    <a:pt x="4340" y="1982"/>
                  </a:lnTo>
                  <a:lnTo>
                    <a:pt x="4151" y="2171"/>
                  </a:lnTo>
                  <a:lnTo>
                    <a:pt x="4151" y="2359"/>
                  </a:lnTo>
                  <a:lnTo>
                    <a:pt x="4151" y="2454"/>
                  </a:lnTo>
                  <a:lnTo>
                    <a:pt x="4245" y="2548"/>
                  </a:lnTo>
                  <a:lnTo>
                    <a:pt x="4623" y="2548"/>
                  </a:lnTo>
                  <a:lnTo>
                    <a:pt x="4811" y="2359"/>
                  </a:lnTo>
                  <a:lnTo>
                    <a:pt x="5000" y="2642"/>
                  </a:lnTo>
                  <a:lnTo>
                    <a:pt x="5283" y="3020"/>
                  </a:lnTo>
                  <a:lnTo>
                    <a:pt x="5755" y="3208"/>
                  </a:lnTo>
                  <a:lnTo>
                    <a:pt x="6132" y="3208"/>
                  </a:lnTo>
                  <a:lnTo>
                    <a:pt x="6038" y="3397"/>
                  </a:lnTo>
                  <a:lnTo>
                    <a:pt x="6038" y="3586"/>
                  </a:lnTo>
                  <a:lnTo>
                    <a:pt x="6132" y="3680"/>
                  </a:lnTo>
                  <a:lnTo>
                    <a:pt x="6321" y="3680"/>
                  </a:lnTo>
                  <a:lnTo>
                    <a:pt x="6698" y="3586"/>
                  </a:lnTo>
                  <a:lnTo>
                    <a:pt x="6698" y="3869"/>
                  </a:lnTo>
                  <a:lnTo>
                    <a:pt x="6509" y="3963"/>
                  </a:lnTo>
                  <a:lnTo>
                    <a:pt x="6509" y="3963"/>
                  </a:lnTo>
                  <a:lnTo>
                    <a:pt x="6792" y="3869"/>
                  </a:lnTo>
                  <a:lnTo>
                    <a:pt x="6792" y="3491"/>
                  </a:lnTo>
                  <a:lnTo>
                    <a:pt x="6698" y="3397"/>
                  </a:lnTo>
                  <a:lnTo>
                    <a:pt x="6509" y="3586"/>
                  </a:lnTo>
                  <a:lnTo>
                    <a:pt x="6509" y="3586"/>
                  </a:lnTo>
                  <a:lnTo>
                    <a:pt x="6604" y="3303"/>
                  </a:lnTo>
                  <a:lnTo>
                    <a:pt x="6604" y="3114"/>
                  </a:lnTo>
                  <a:lnTo>
                    <a:pt x="6509" y="3020"/>
                  </a:lnTo>
                  <a:lnTo>
                    <a:pt x="6226" y="3020"/>
                  </a:lnTo>
                  <a:lnTo>
                    <a:pt x="5849" y="3114"/>
                  </a:lnTo>
                  <a:lnTo>
                    <a:pt x="5849" y="3114"/>
                  </a:lnTo>
                  <a:lnTo>
                    <a:pt x="5943" y="2831"/>
                  </a:lnTo>
                  <a:lnTo>
                    <a:pt x="5943" y="2925"/>
                  </a:lnTo>
                  <a:lnTo>
                    <a:pt x="6132" y="2548"/>
                  </a:lnTo>
                  <a:lnTo>
                    <a:pt x="5660" y="2359"/>
                  </a:lnTo>
                  <a:lnTo>
                    <a:pt x="5283" y="2171"/>
                  </a:lnTo>
                  <a:lnTo>
                    <a:pt x="4906" y="2171"/>
                  </a:lnTo>
                  <a:lnTo>
                    <a:pt x="4906" y="1699"/>
                  </a:lnTo>
                  <a:lnTo>
                    <a:pt x="5094" y="1322"/>
                  </a:lnTo>
                  <a:lnTo>
                    <a:pt x="4717" y="1605"/>
                  </a:lnTo>
                  <a:lnTo>
                    <a:pt x="4811" y="1322"/>
                  </a:lnTo>
                  <a:lnTo>
                    <a:pt x="4811" y="1322"/>
                  </a:lnTo>
                  <a:lnTo>
                    <a:pt x="4717" y="1416"/>
                  </a:lnTo>
                  <a:lnTo>
                    <a:pt x="4434" y="1605"/>
                  </a:lnTo>
                  <a:lnTo>
                    <a:pt x="4623" y="1322"/>
                  </a:lnTo>
                  <a:lnTo>
                    <a:pt x="4623" y="1227"/>
                  </a:lnTo>
                  <a:lnTo>
                    <a:pt x="4528" y="1133"/>
                  </a:lnTo>
                  <a:lnTo>
                    <a:pt x="4340" y="1322"/>
                  </a:lnTo>
                  <a:lnTo>
                    <a:pt x="4340" y="1510"/>
                  </a:lnTo>
                  <a:lnTo>
                    <a:pt x="4245" y="1322"/>
                  </a:lnTo>
                  <a:lnTo>
                    <a:pt x="4151" y="1227"/>
                  </a:lnTo>
                  <a:lnTo>
                    <a:pt x="3868" y="944"/>
                  </a:lnTo>
                  <a:lnTo>
                    <a:pt x="3208" y="567"/>
                  </a:lnTo>
                  <a:lnTo>
                    <a:pt x="2925" y="378"/>
                  </a:lnTo>
                  <a:lnTo>
                    <a:pt x="273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2" name="Google Shape;112;p17"/>
          <p:cNvGrpSpPr/>
          <p:nvPr/>
        </p:nvGrpSpPr>
        <p:grpSpPr>
          <a:xfrm rot="2011211">
            <a:off x="2656279" y="880731"/>
            <a:ext cx="1046869" cy="269659"/>
            <a:chOff x="271125" y="812725"/>
            <a:chExt cx="766525" cy="221725"/>
          </a:xfrm>
        </p:grpSpPr>
        <p:sp>
          <p:nvSpPr>
            <p:cNvPr id="113" name="Google Shape;113;p17"/>
            <p:cNvSpPr/>
            <p:nvPr/>
          </p:nvSpPr>
          <p:spPr>
            <a:xfrm>
              <a:off x="271125" y="921200"/>
              <a:ext cx="695775" cy="70775"/>
            </a:xfrm>
            <a:custGeom>
              <a:avLst/>
              <a:gdLst/>
              <a:ahLst/>
              <a:cxnLst/>
              <a:rect l="l" t="t" r="r" b="b"/>
              <a:pathLst>
                <a:path w="27831" h="2831" extrusionOk="0">
                  <a:moveTo>
                    <a:pt x="27264" y="944"/>
                  </a:moveTo>
                  <a:lnTo>
                    <a:pt x="27359" y="1086"/>
                  </a:lnTo>
                  <a:lnTo>
                    <a:pt x="27359" y="944"/>
                  </a:lnTo>
                  <a:close/>
                  <a:moveTo>
                    <a:pt x="27359" y="1086"/>
                  </a:moveTo>
                  <a:lnTo>
                    <a:pt x="27359" y="1133"/>
                  </a:lnTo>
                  <a:lnTo>
                    <a:pt x="27372" y="1106"/>
                  </a:lnTo>
                  <a:lnTo>
                    <a:pt x="27372" y="1106"/>
                  </a:lnTo>
                  <a:lnTo>
                    <a:pt x="27359" y="1086"/>
                  </a:lnTo>
                  <a:close/>
                  <a:moveTo>
                    <a:pt x="27453" y="944"/>
                  </a:moveTo>
                  <a:lnTo>
                    <a:pt x="27372" y="1106"/>
                  </a:lnTo>
                  <a:lnTo>
                    <a:pt x="27372" y="1106"/>
                  </a:lnTo>
                  <a:lnTo>
                    <a:pt x="27453" y="1227"/>
                  </a:lnTo>
                  <a:lnTo>
                    <a:pt x="27453" y="944"/>
                  </a:lnTo>
                  <a:close/>
                  <a:moveTo>
                    <a:pt x="27642" y="1039"/>
                  </a:moveTo>
                  <a:lnTo>
                    <a:pt x="27453" y="1227"/>
                  </a:lnTo>
                  <a:lnTo>
                    <a:pt x="27453" y="1322"/>
                  </a:lnTo>
                  <a:lnTo>
                    <a:pt x="27453" y="1416"/>
                  </a:lnTo>
                  <a:lnTo>
                    <a:pt x="27830" y="1416"/>
                  </a:lnTo>
                  <a:lnTo>
                    <a:pt x="27830" y="1227"/>
                  </a:lnTo>
                  <a:lnTo>
                    <a:pt x="27736" y="1322"/>
                  </a:lnTo>
                  <a:lnTo>
                    <a:pt x="27736" y="1227"/>
                  </a:lnTo>
                  <a:lnTo>
                    <a:pt x="27736" y="1133"/>
                  </a:lnTo>
                  <a:lnTo>
                    <a:pt x="27642" y="1039"/>
                  </a:lnTo>
                  <a:close/>
                  <a:moveTo>
                    <a:pt x="20189" y="1"/>
                  </a:moveTo>
                  <a:lnTo>
                    <a:pt x="20095" y="190"/>
                  </a:lnTo>
                  <a:lnTo>
                    <a:pt x="20000" y="95"/>
                  </a:lnTo>
                  <a:lnTo>
                    <a:pt x="19906" y="284"/>
                  </a:lnTo>
                  <a:lnTo>
                    <a:pt x="19812" y="473"/>
                  </a:lnTo>
                  <a:lnTo>
                    <a:pt x="19529" y="284"/>
                  </a:lnTo>
                  <a:lnTo>
                    <a:pt x="19340" y="95"/>
                  </a:lnTo>
                  <a:lnTo>
                    <a:pt x="19246" y="95"/>
                  </a:lnTo>
                  <a:lnTo>
                    <a:pt x="19246" y="190"/>
                  </a:lnTo>
                  <a:lnTo>
                    <a:pt x="19151" y="378"/>
                  </a:lnTo>
                  <a:lnTo>
                    <a:pt x="19434" y="190"/>
                  </a:lnTo>
                  <a:lnTo>
                    <a:pt x="19246" y="473"/>
                  </a:lnTo>
                  <a:lnTo>
                    <a:pt x="19434" y="378"/>
                  </a:lnTo>
                  <a:lnTo>
                    <a:pt x="19434" y="567"/>
                  </a:lnTo>
                  <a:lnTo>
                    <a:pt x="19151" y="567"/>
                  </a:lnTo>
                  <a:lnTo>
                    <a:pt x="19151" y="190"/>
                  </a:lnTo>
                  <a:lnTo>
                    <a:pt x="19057" y="95"/>
                  </a:lnTo>
                  <a:lnTo>
                    <a:pt x="18963" y="95"/>
                  </a:lnTo>
                  <a:lnTo>
                    <a:pt x="18774" y="284"/>
                  </a:lnTo>
                  <a:lnTo>
                    <a:pt x="18680" y="473"/>
                  </a:lnTo>
                  <a:lnTo>
                    <a:pt x="18585" y="378"/>
                  </a:lnTo>
                  <a:lnTo>
                    <a:pt x="18491" y="190"/>
                  </a:lnTo>
                  <a:lnTo>
                    <a:pt x="18397" y="378"/>
                  </a:lnTo>
                  <a:lnTo>
                    <a:pt x="17925" y="567"/>
                  </a:lnTo>
                  <a:lnTo>
                    <a:pt x="18019" y="284"/>
                  </a:lnTo>
                  <a:lnTo>
                    <a:pt x="17831" y="378"/>
                  </a:lnTo>
                  <a:lnTo>
                    <a:pt x="17642" y="567"/>
                  </a:lnTo>
                  <a:lnTo>
                    <a:pt x="17642" y="661"/>
                  </a:lnTo>
                  <a:lnTo>
                    <a:pt x="17453" y="567"/>
                  </a:lnTo>
                  <a:lnTo>
                    <a:pt x="17170" y="473"/>
                  </a:lnTo>
                  <a:lnTo>
                    <a:pt x="16699" y="473"/>
                  </a:lnTo>
                  <a:lnTo>
                    <a:pt x="16699" y="567"/>
                  </a:lnTo>
                  <a:lnTo>
                    <a:pt x="16604" y="661"/>
                  </a:lnTo>
                  <a:lnTo>
                    <a:pt x="16416" y="378"/>
                  </a:lnTo>
                  <a:lnTo>
                    <a:pt x="16227" y="378"/>
                  </a:lnTo>
                  <a:lnTo>
                    <a:pt x="15661" y="661"/>
                  </a:lnTo>
                  <a:lnTo>
                    <a:pt x="15661" y="473"/>
                  </a:lnTo>
                  <a:lnTo>
                    <a:pt x="15567" y="756"/>
                  </a:lnTo>
                  <a:lnTo>
                    <a:pt x="15378" y="473"/>
                  </a:lnTo>
                  <a:lnTo>
                    <a:pt x="15567" y="473"/>
                  </a:lnTo>
                  <a:lnTo>
                    <a:pt x="15472" y="378"/>
                  </a:lnTo>
                  <a:lnTo>
                    <a:pt x="15378" y="378"/>
                  </a:lnTo>
                  <a:lnTo>
                    <a:pt x="15189" y="473"/>
                  </a:lnTo>
                  <a:lnTo>
                    <a:pt x="15000" y="756"/>
                  </a:lnTo>
                  <a:lnTo>
                    <a:pt x="14906" y="661"/>
                  </a:lnTo>
                  <a:lnTo>
                    <a:pt x="14812" y="473"/>
                  </a:lnTo>
                  <a:lnTo>
                    <a:pt x="14529" y="756"/>
                  </a:lnTo>
                  <a:lnTo>
                    <a:pt x="14623" y="567"/>
                  </a:lnTo>
                  <a:lnTo>
                    <a:pt x="14529" y="661"/>
                  </a:lnTo>
                  <a:lnTo>
                    <a:pt x="14340" y="756"/>
                  </a:lnTo>
                  <a:lnTo>
                    <a:pt x="14340" y="567"/>
                  </a:lnTo>
                  <a:lnTo>
                    <a:pt x="14246" y="473"/>
                  </a:lnTo>
                  <a:lnTo>
                    <a:pt x="13963" y="378"/>
                  </a:lnTo>
                  <a:lnTo>
                    <a:pt x="13585" y="284"/>
                  </a:lnTo>
                  <a:lnTo>
                    <a:pt x="13302" y="284"/>
                  </a:lnTo>
                  <a:lnTo>
                    <a:pt x="13302" y="378"/>
                  </a:lnTo>
                  <a:lnTo>
                    <a:pt x="13302" y="473"/>
                  </a:lnTo>
                  <a:lnTo>
                    <a:pt x="13208" y="473"/>
                  </a:lnTo>
                  <a:lnTo>
                    <a:pt x="13208" y="661"/>
                  </a:lnTo>
                  <a:lnTo>
                    <a:pt x="13114" y="661"/>
                  </a:lnTo>
                  <a:lnTo>
                    <a:pt x="13019" y="567"/>
                  </a:lnTo>
                  <a:lnTo>
                    <a:pt x="12925" y="378"/>
                  </a:lnTo>
                  <a:lnTo>
                    <a:pt x="12831" y="95"/>
                  </a:lnTo>
                  <a:lnTo>
                    <a:pt x="12831" y="378"/>
                  </a:lnTo>
                  <a:lnTo>
                    <a:pt x="12736" y="378"/>
                  </a:lnTo>
                  <a:lnTo>
                    <a:pt x="12642" y="284"/>
                  </a:lnTo>
                  <a:lnTo>
                    <a:pt x="12548" y="190"/>
                  </a:lnTo>
                  <a:lnTo>
                    <a:pt x="12265" y="190"/>
                  </a:lnTo>
                  <a:lnTo>
                    <a:pt x="12170" y="473"/>
                  </a:lnTo>
                  <a:lnTo>
                    <a:pt x="12076" y="378"/>
                  </a:lnTo>
                  <a:lnTo>
                    <a:pt x="11887" y="284"/>
                  </a:lnTo>
                  <a:lnTo>
                    <a:pt x="11510" y="378"/>
                  </a:lnTo>
                  <a:lnTo>
                    <a:pt x="10755" y="661"/>
                  </a:lnTo>
                  <a:lnTo>
                    <a:pt x="10661" y="473"/>
                  </a:lnTo>
                  <a:lnTo>
                    <a:pt x="10567" y="378"/>
                  </a:lnTo>
                  <a:lnTo>
                    <a:pt x="10095" y="378"/>
                  </a:lnTo>
                  <a:lnTo>
                    <a:pt x="9529" y="473"/>
                  </a:lnTo>
                  <a:lnTo>
                    <a:pt x="9340" y="473"/>
                  </a:lnTo>
                  <a:lnTo>
                    <a:pt x="9152" y="378"/>
                  </a:lnTo>
                  <a:lnTo>
                    <a:pt x="9152" y="473"/>
                  </a:lnTo>
                  <a:lnTo>
                    <a:pt x="9152" y="567"/>
                  </a:lnTo>
                  <a:lnTo>
                    <a:pt x="8963" y="661"/>
                  </a:lnTo>
                  <a:lnTo>
                    <a:pt x="8869" y="567"/>
                  </a:lnTo>
                  <a:lnTo>
                    <a:pt x="8680" y="473"/>
                  </a:lnTo>
                  <a:lnTo>
                    <a:pt x="8680" y="756"/>
                  </a:lnTo>
                  <a:lnTo>
                    <a:pt x="8491" y="661"/>
                  </a:lnTo>
                  <a:lnTo>
                    <a:pt x="8208" y="567"/>
                  </a:lnTo>
                  <a:lnTo>
                    <a:pt x="7925" y="661"/>
                  </a:lnTo>
                  <a:lnTo>
                    <a:pt x="7831" y="756"/>
                  </a:lnTo>
                  <a:lnTo>
                    <a:pt x="7548" y="567"/>
                  </a:lnTo>
                  <a:lnTo>
                    <a:pt x="7359" y="473"/>
                  </a:lnTo>
                  <a:lnTo>
                    <a:pt x="7170" y="944"/>
                  </a:lnTo>
                  <a:lnTo>
                    <a:pt x="6982" y="661"/>
                  </a:lnTo>
                  <a:lnTo>
                    <a:pt x="6793" y="661"/>
                  </a:lnTo>
                  <a:lnTo>
                    <a:pt x="6604" y="756"/>
                  </a:lnTo>
                  <a:lnTo>
                    <a:pt x="6510" y="661"/>
                  </a:lnTo>
                  <a:lnTo>
                    <a:pt x="6416" y="756"/>
                  </a:lnTo>
                  <a:lnTo>
                    <a:pt x="6038" y="944"/>
                  </a:lnTo>
                  <a:lnTo>
                    <a:pt x="6038" y="1039"/>
                  </a:lnTo>
                  <a:lnTo>
                    <a:pt x="5850" y="1133"/>
                  </a:lnTo>
                  <a:lnTo>
                    <a:pt x="5850" y="1039"/>
                  </a:lnTo>
                  <a:lnTo>
                    <a:pt x="5755" y="1039"/>
                  </a:lnTo>
                  <a:lnTo>
                    <a:pt x="5567" y="1227"/>
                  </a:lnTo>
                  <a:lnTo>
                    <a:pt x="5472" y="1227"/>
                  </a:lnTo>
                  <a:lnTo>
                    <a:pt x="5378" y="1039"/>
                  </a:lnTo>
                  <a:lnTo>
                    <a:pt x="5378" y="1133"/>
                  </a:lnTo>
                  <a:lnTo>
                    <a:pt x="5189" y="1227"/>
                  </a:lnTo>
                  <a:lnTo>
                    <a:pt x="5095" y="1133"/>
                  </a:lnTo>
                  <a:lnTo>
                    <a:pt x="4906" y="1039"/>
                  </a:lnTo>
                  <a:lnTo>
                    <a:pt x="5189" y="1039"/>
                  </a:lnTo>
                  <a:lnTo>
                    <a:pt x="5095" y="944"/>
                  </a:lnTo>
                  <a:lnTo>
                    <a:pt x="5095" y="756"/>
                  </a:lnTo>
                  <a:lnTo>
                    <a:pt x="5001" y="944"/>
                  </a:lnTo>
                  <a:lnTo>
                    <a:pt x="4529" y="944"/>
                  </a:lnTo>
                  <a:lnTo>
                    <a:pt x="4529" y="1133"/>
                  </a:lnTo>
                  <a:lnTo>
                    <a:pt x="4718" y="1133"/>
                  </a:lnTo>
                  <a:lnTo>
                    <a:pt x="4623" y="1227"/>
                  </a:lnTo>
                  <a:lnTo>
                    <a:pt x="4623" y="1133"/>
                  </a:lnTo>
                  <a:lnTo>
                    <a:pt x="4529" y="1416"/>
                  </a:lnTo>
                  <a:lnTo>
                    <a:pt x="4340" y="1227"/>
                  </a:lnTo>
                  <a:lnTo>
                    <a:pt x="4152" y="1039"/>
                  </a:lnTo>
                  <a:lnTo>
                    <a:pt x="3963" y="1039"/>
                  </a:lnTo>
                  <a:lnTo>
                    <a:pt x="3774" y="1416"/>
                  </a:lnTo>
                  <a:lnTo>
                    <a:pt x="3774" y="1322"/>
                  </a:lnTo>
                  <a:lnTo>
                    <a:pt x="3774" y="1227"/>
                  </a:lnTo>
                  <a:lnTo>
                    <a:pt x="3680" y="1322"/>
                  </a:lnTo>
                  <a:lnTo>
                    <a:pt x="3586" y="1510"/>
                  </a:lnTo>
                  <a:lnTo>
                    <a:pt x="3208" y="1416"/>
                  </a:lnTo>
                  <a:lnTo>
                    <a:pt x="2454" y="1416"/>
                  </a:lnTo>
                  <a:lnTo>
                    <a:pt x="1793" y="1510"/>
                  </a:lnTo>
                  <a:lnTo>
                    <a:pt x="1510" y="1605"/>
                  </a:lnTo>
                  <a:lnTo>
                    <a:pt x="1321" y="1699"/>
                  </a:lnTo>
                  <a:lnTo>
                    <a:pt x="1321" y="1605"/>
                  </a:lnTo>
                  <a:lnTo>
                    <a:pt x="1038" y="1699"/>
                  </a:lnTo>
                  <a:lnTo>
                    <a:pt x="755" y="1793"/>
                  </a:lnTo>
                  <a:lnTo>
                    <a:pt x="567" y="1793"/>
                  </a:lnTo>
                  <a:lnTo>
                    <a:pt x="378" y="1888"/>
                  </a:lnTo>
                  <a:lnTo>
                    <a:pt x="284" y="1699"/>
                  </a:lnTo>
                  <a:lnTo>
                    <a:pt x="95" y="1605"/>
                  </a:lnTo>
                  <a:lnTo>
                    <a:pt x="1" y="1793"/>
                  </a:lnTo>
                  <a:lnTo>
                    <a:pt x="1" y="2076"/>
                  </a:lnTo>
                  <a:lnTo>
                    <a:pt x="95" y="2548"/>
                  </a:lnTo>
                  <a:lnTo>
                    <a:pt x="189" y="2831"/>
                  </a:lnTo>
                  <a:lnTo>
                    <a:pt x="284" y="2737"/>
                  </a:lnTo>
                  <a:lnTo>
                    <a:pt x="472" y="2831"/>
                  </a:lnTo>
                  <a:lnTo>
                    <a:pt x="567" y="2548"/>
                  </a:lnTo>
                  <a:lnTo>
                    <a:pt x="661" y="2642"/>
                  </a:lnTo>
                  <a:lnTo>
                    <a:pt x="661" y="2737"/>
                  </a:lnTo>
                  <a:lnTo>
                    <a:pt x="755" y="2642"/>
                  </a:lnTo>
                  <a:lnTo>
                    <a:pt x="944" y="2548"/>
                  </a:lnTo>
                  <a:lnTo>
                    <a:pt x="1227" y="2548"/>
                  </a:lnTo>
                  <a:lnTo>
                    <a:pt x="1227" y="2642"/>
                  </a:lnTo>
                  <a:lnTo>
                    <a:pt x="1321" y="2737"/>
                  </a:lnTo>
                  <a:lnTo>
                    <a:pt x="1416" y="2831"/>
                  </a:lnTo>
                  <a:lnTo>
                    <a:pt x="1510" y="2642"/>
                  </a:lnTo>
                  <a:lnTo>
                    <a:pt x="1793" y="2548"/>
                  </a:lnTo>
                  <a:lnTo>
                    <a:pt x="1699" y="2642"/>
                  </a:lnTo>
                  <a:lnTo>
                    <a:pt x="1887" y="2737"/>
                  </a:lnTo>
                  <a:lnTo>
                    <a:pt x="1887" y="2454"/>
                  </a:lnTo>
                  <a:lnTo>
                    <a:pt x="1982" y="2265"/>
                  </a:lnTo>
                  <a:lnTo>
                    <a:pt x="2076" y="2737"/>
                  </a:lnTo>
                  <a:lnTo>
                    <a:pt x="2171" y="2359"/>
                  </a:lnTo>
                  <a:lnTo>
                    <a:pt x="2265" y="2642"/>
                  </a:lnTo>
                  <a:lnTo>
                    <a:pt x="2265" y="2548"/>
                  </a:lnTo>
                  <a:lnTo>
                    <a:pt x="2359" y="2454"/>
                  </a:lnTo>
                  <a:lnTo>
                    <a:pt x="2454" y="2548"/>
                  </a:lnTo>
                  <a:lnTo>
                    <a:pt x="2454" y="2737"/>
                  </a:lnTo>
                  <a:lnTo>
                    <a:pt x="2548" y="2548"/>
                  </a:lnTo>
                  <a:lnTo>
                    <a:pt x="2548" y="2454"/>
                  </a:lnTo>
                  <a:lnTo>
                    <a:pt x="2642" y="2548"/>
                  </a:lnTo>
                  <a:lnTo>
                    <a:pt x="2642" y="2642"/>
                  </a:lnTo>
                  <a:lnTo>
                    <a:pt x="2831" y="2454"/>
                  </a:lnTo>
                  <a:lnTo>
                    <a:pt x="3020" y="2454"/>
                  </a:lnTo>
                  <a:lnTo>
                    <a:pt x="3114" y="2265"/>
                  </a:lnTo>
                  <a:lnTo>
                    <a:pt x="3114" y="2076"/>
                  </a:lnTo>
                  <a:lnTo>
                    <a:pt x="3208" y="1982"/>
                  </a:lnTo>
                  <a:lnTo>
                    <a:pt x="3208" y="2076"/>
                  </a:lnTo>
                  <a:lnTo>
                    <a:pt x="3208" y="2265"/>
                  </a:lnTo>
                  <a:lnTo>
                    <a:pt x="3303" y="2076"/>
                  </a:lnTo>
                  <a:lnTo>
                    <a:pt x="3491" y="2076"/>
                  </a:lnTo>
                  <a:lnTo>
                    <a:pt x="3491" y="2171"/>
                  </a:lnTo>
                  <a:lnTo>
                    <a:pt x="3397" y="2265"/>
                  </a:lnTo>
                  <a:lnTo>
                    <a:pt x="3303" y="2359"/>
                  </a:lnTo>
                  <a:lnTo>
                    <a:pt x="3303" y="2548"/>
                  </a:lnTo>
                  <a:lnTo>
                    <a:pt x="3491" y="2548"/>
                  </a:lnTo>
                  <a:lnTo>
                    <a:pt x="3586" y="2454"/>
                  </a:lnTo>
                  <a:lnTo>
                    <a:pt x="3680" y="2265"/>
                  </a:lnTo>
                  <a:lnTo>
                    <a:pt x="4152" y="2265"/>
                  </a:lnTo>
                  <a:lnTo>
                    <a:pt x="4152" y="2359"/>
                  </a:lnTo>
                  <a:lnTo>
                    <a:pt x="4246" y="2171"/>
                  </a:lnTo>
                  <a:lnTo>
                    <a:pt x="4340" y="2171"/>
                  </a:lnTo>
                  <a:lnTo>
                    <a:pt x="4246" y="2265"/>
                  </a:lnTo>
                  <a:lnTo>
                    <a:pt x="5284" y="2265"/>
                  </a:lnTo>
                  <a:lnTo>
                    <a:pt x="5567" y="2171"/>
                  </a:lnTo>
                  <a:lnTo>
                    <a:pt x="5755" y="2171"/>
                  </a:lnTo>
                  <a:lnTo>
                    <a:pt x="5755" y="2076"/>
                  </a:lnTo>
                  <a:lnTo>
                    <a:pt x="6416" y="2076"/>
                  </a:lnTo>
                  <a:lnTo>
                    <a:pt x="6510" y="1888"/>
                  </a:lnTo>
                  <a:lnTo>
                    <a:pt x="6604" y="1888"/>
                  </a:lnTo>
                  <a:lnTo>
                    <a:pt x="7170" y="1982"/>
                  </a:lnTo>
                  <a:lnTo>
                    <a:pt x="7453" y="1888"/>
                  </a:lnTo>
                  <a:lnTo>
                    <a:pt x="7548" y="1888"/>
                  </a:lnTo>
                  <a:lnTo>
                    <a:pt x="7642" y="1699"/>
                  </a:lnTo>
                  <a:lnTo>
                    <a:pt x="7736" y="1888"/>
                  </a:lnTo>
                  <a:lnTo>
                    <a:pt x="7925" y="2076"/>
                  </a:lnTo>
                  <a:lnTo>
                    <a:pt x="8114" y="1793"/>
                  </a:lnTo>
                  <a:lnTo>
                    <a:pt x="8114" y="1982"/>
                  </a:lnTo>
                  <a:lnTo>
                    <a:pt x="8208" y="1793"/>
                  </a:lnTo>
                  <a:lnTo>
                    <a:pt x="8302" y="1982"/>
                  </a:lnTo>
                  <a:lnTo>
                    <a:pt x="8302" y="1888"/>
                  </a:lnTo>
                  <a:lnTo>
                    <a:pt x="8302" y="1793"/>
                  </a:lnTo>
                  <a:lnTo>
                    <a:pt x="8491" y="1793"/>
                  </a:lnTo>
                  <a:lnTo>
                    <a:pt x="8585" y="1888"/>
                  </a:lnTo>
                  <a:lnTo>
                    <a:pt x="8774" y="1793"/>
                  </a:lnTo>
                  <a:lnTo>
                    <a:pt x="8774" y="1982"/>
                  </a:lnTo>
                  <a:lnTo>
                    <a:pt x="8869" y="1888"/>
                  </a:lnTo>
                  <a:lnTo>
                    <a:pt x="9718" y="1888"/>
                  </a:lnTo>
                  <a:lnTo>
                    <a:pt x="9623" y="1793"/>
                  </a:lnTo>
                  <a:lnTo>
                    <a:pt x="9718" y="1605"/>
                  </a:lnTo>
                  <a:lnTo>
                    <a:pt x="9812" y="1699"/>
                  </a:lnTo>
                  <a:lnTo>
                    <a:pt x="9812" y="1793"/>
                  </a:lnTo>
                  <a:lnTo>
                    <a:pt x="9906" y="1888"/>
                  </a:lnTo>
                  <a:lnTo>
                    <a:pt x="10095" y="1982"/>
                  </a:lnTo>
                  <a:lnTo>
                    <a:pt x="10661" y="1793"/>
                  </a:lnTo>
                  <a:lnTo>
                    <a:pt x="11038" y="1510"/>
                  </a:lnTo>
                  <a:lnTo>
                    <a:pt x="11133" y="1699"/>
                  </a:lnTo>
                  <a:lnTo>
                    <a:pt x="11321" y="1699"/>
                  </a:lnTo>
                  <a:lnTo>
                    <a:pt x="11510" y="1605"/>
                  </a:lnTo>
                  <a:lnTo>
                    <a:pt x="11604" y="1416"/>
                  </a:lnTo>
                  <a:lnTo>
                    <a:pt x="11982" y="1605"/>
                  </a:lnTo>
                  <a:lnTo>
                    <a:pt x="12453" y="1699"/>
                  </a:lnTo>
                  <a:lnTo>
                    <a:pt x="12642" y="1510"/>
                  </a:lnTo>
                  <a:lnTo>
                    <a:pt x="12642" y="1699"/>
                  </a:lnTo>
                  <a:lnTo>
                    <a:pt x="12925" y="1510"/>
                  </a:lnTo>
                  <a:lnTo>
                    <a:pt x="13208" y="1510"/>
                  </a:lnTo>
                  <a:lnTo>
                    <a:pt x="14057" y="1699"/>
                  </a:lnTo>
                  <a:lnTo>
                    <a:pt x="14434" y="1793"/>
                  </a:lnTo>
                  <a:lnTo>
                    <a:pt x="14812" y="1793"/>
                  </a:lnTo>
                  <a:lnTo>
                    <a:pt x="15095" y="1699"/>
                  </a:lnTo>
                  <a:lnTo>
                    <a:pt x="15378" y="1510"/>
                  </a:lnTo>
                  <a:lnTo>
                    <a:pt x="15472" y="1416"/>
                  </a:lnTo>
                  <a:lnTo>
                    <a:pt x="15472" y="1510"/>
                  </a:lnTo>
                  <a:lnTo>
                    <a:pt x="15472" y="1699"/>
                  </a:lnTo>
                  <a:lnTo>
                    <a:pt x="16416" y="1510"/>
                  </a:lnTo>
                  <a:lnTo>
                    <a:pt x="16416" y="1605"/>
                  </a:lnTo>
                  <a:lnTo>
                    <a:pt x="16510" y="1605"/>
                  </a:lnTo>
                  <a:lnTo>
                    <a:pt x="16604" y="1510"/>
                  </a:lnTo>
                  <a:lnTo>
                    <a:pt x="17642" y="1510"/>
                  </a:lnTo>
                  <a:lnTo>
                    <a:pt x="17736" y="1605"/>
                  </a:lnTo>
                  <a:lnTo>
                    <a:pt x="17831" y="1605"/>
                  </a:lnTo>
                  <a:lnTo>
                    <a:pt x="18397" y="1510"/>
                  </a:lnTo>
                  <a:lnTo>
                    <a:pt x="19057" y="1322"/>
                  </a:lnTo>
                  <a:lnTo>
                    <a:pt x="18774" y="1605"/>
                  </a:lnTo>
                  <a:lnTo>
                    <a:pt x="19151" y="1322"/>
                  </a:lnTo>
                  <a:lnTo>
                    <a:pt x="19340" y="1322"/>
                  </a:lnTo>
                  <a:lnTo>
                    <a:pt x="19340" y="1510"/>
                  </a:lnTo>
                  <a:lnTo>
                    <a:pt x="19529" y="1416"/>
                  </a:lnTo>
                  <a:lnTo>
                    <a:pt x="19906" y="1416"/>
                  </a:lnTo>
                  <a:lnTo>
                    <a:pt x="20000" y="1322"/>
                  </a:lnTo>
                  <a:lnTo>
                    <a:pt x="20095" y="944"/>
                  </a:lnTo>
                  <a:lnTo>
                    <a:pt x="20095" y="1133"/>
                  </a:lnTo>
                  <a:lnTo>
                    <a:pt x="20189" y="1227"/>
                  </a:lnTo>
                  <a:lnTo>
                    <a:pt x="20189" y="1416"/>
                  </a:lnTo>
                  <a:lnTo>
                    <a:pt x="20283" y="1322"/>
                  </a:lnTo>
                  <a:lnTo>
                    <a:pt x="20378" y="1322"/>
                  </a:lnTo>
                  <a:lnTo>
                    <a:pt x="20378" y="1416"/>
                  </a:lnTo>
                  <a:lnTo>
                    <a:pt x="20661" y="1227"/>
                  </a:lnTo>
                  <a:lnTo>
                    <a:pt x="20944" y="1133"/>
                  </a:lnTo>
                  <a:lnTo>
                    <a:pt x="21038" y="1133"/>
                  </a:lnTo>
                  <a:lnTo>
                    <a:pt x="21132" y="1416"/>
                  </a:lnTo>
                  <a:lnTo>
                    <a:pt x="21604" y="1227"/>
                  </a:lnTo>
                  <a:lnTo>
                    <a:pt x="21510" y="1039"/>
                  </a:lnTo>
                  <a:lnTo>
                    <a:pt x="21510" y="944"/>
                  </a:lnTo>
                  <a:lnTo>
                    <a:pt x="21698" y="944"/>
                  </a:lnTo>
                  <a:lnTo>
                    <a:pt x="21604" y="1039"/>
                  </a:lnTo>
                  <a:lnTo>
                    <a:pt x="21982" y="1039"/>
                  </a:lnTo>
                  <a:lnTo>
                    <a:pt x="21887" y="1227"/>
                  </a:lnTo>
                  <a:lnTo>
                    <a:pt x="21887" y="1227"/>
                  </a:lnTo>
                  <a:lnTo>
                    <a:pt x="22170" y="1039"/>
                  </a:lnTo>
                  <a:lnTo>
                    <a:pt x="22265" y="1227"/>
                  </a:lnTo>
                  <a:lnTo>
                    <a:pt x="22265" y="1133"/>
                  </a:lnTo>
                  <a:lnTo>
                    <a:pt x="22265" y="1039"/>
                  </a:lnTo>
                  <a:lnTo>
                    <a:pt x="22548" y="1039"/>
                  </a:lnTo>
                  <a:lnTo>
                    <a:pt x="22642" y="1322"/>
                  </a:lnTo>
                  <a:lnTo>
                    <a:pt x="23019" y="1227"/>
                  </a:lnTo>
                  <a:lnTo>
                    <a:pt x="23208" y="1133"/>
                  </a:lnTo>
                  <a:lnTo>
                    <a:pt x="23302" y="1039"/>
                  </a:lnTo>
                  <a:lnTo>
                    <a:pt x="23397" y="1133"/>
                  </a:lnTo>
                  <a:lnTo>
                    <a:pt x="23397" y="1227"/>
                  </a:lnTo>
                  <a:lnTo>
                    <a:pt x="23680" y="1227"/>
                  </a:lnTo>
                  <a:lnTo>
                    <a:pt x="23868" y="1133"/>
                  </a:lnTo>
                  <a:lnTo>
                    <a:pt x="24057" y="1227"/>
                  </a:lnTo>
                  <a:lnTo>
                    <a:pt x="24246" y="1227"/>
                  </a:lnTo>
                  <a:lnTo>
                    <a:pt x="24246" y="1133"/>
                  </a:lnTo>
                  <a:lnTo>
                    <a:pt x="24529" y="1227"/>
                  </a:lnTo>
                  <a:lnTo>
                    <a:pt x="24906" y="1322"/>
                  </a:lnTo>
                  <a:lnTo>
                    <a:pt x="25179" y="1048"/>
                  </a:lnTo>
                  <a:lnTo>
                    <a:pt x="25095" y="1133"/>
                  </a:lnTo>
                  <a:lnTo>
                    <a:pt x="25189" y="1227"/>
                  </a:lnTo>
                  <a:lnTo>
                    <a:pt x="25189" y="1133"/>
                  </a:lnTo>
                  <a:lnTo>
                    <a:pt x="25283" y="1039"/>
                  </a:lnTo>
                  <a:lnTo>
                    <a:pt x="25378" y="944"/>
                  </a:lnTo>
                  <a:lnTo>
                    <a:pt x="25472" y="944"/>
                  </a:lnTo>
                  <a:lnTo>
                    <a:pt x="25472" y="1133"/>
                  </a:lnTo>
                  <a:lnTo>
                    <a:pt x="25566" y="1039"/>
                  </a:lnTo>
                  <a:lnTo>
                    <a:pt x="25661" y="1039"/>
                  </a:lnTo>
                  <a:lnTo>
                    <a:pt x="25566" y="1133"/>
                  </a:lnTo>
                  <a:lnTo>
                    <a:pt x="25661" y="1227"/>
                  </a:lnTo>
                  <a:lnTo>
                    <a:pt x="25849" y="1322"/>
                  </a:lnTo>
                  <a:lnTo>
                    <a:pt x="25944" y="1133"/>
                  </a:lnTo>
                  <a:lnTo>
                    <a:pt x="26132" y="1039"/>
                  </a:lnTo>
                  <a:lnTo>
                    <a:pt x="26132" y="1039"/>
                  </a:lnTo>
                  <a:lnTo>
                    <a:pt x="26038" y="1227"/>
                  </a:lnTo>
                  <a:lnTo>
                    <a:pt x="26132" y="1322"/>
                  </a:lnTo>
                  <a:lnTo>
                    <a:pt x="26321" y="1416"/>
                  </a:lnTo>
                  <a:lnTo>
                    <a:pt x="26415" y="1416"/>
                  </a:lnTo>
                  <a:lnTo>
                    <a:pt x="26887" y="1227"/>
                  </a:lnTo>
                  <a:lnTo>
                    <a:pt x="27264" y="944"/>
                  </a:lnTo>
                  <a:lnTo>
                    <a:pt x="27170" y="944"/>
                  </a:lnTo>
                  <a:lnTo>
                    <a:pt x="27264" y="850"/>
                  </a:lnTo>
                  <a:lnTo>
                    <a:pt x="26981" y="756"/>
                  </a:lnTo>
                  <a:lnTo>
                    <a:pt x="26887" y="944"/>
                  </a:lnTo>
                  <a:lnTo>
                    <a:pt x="26793" y="1133"/>
                  </a:lnTo>
                  <a:lnTo>
                    <a:pt x="26793" y="661"/>
                  </a:lnTo>
                  <a:lnTo>
                    <a:pt x="26604" y="944"/>
                  </a:lnTo>
                  <a:lnTo>
                    <a:pt x="26510" y="850"/>
                  </a:lnTo>
                  <a:lnTo>
                    <a:pt x="26415" y="756"/>
                  </a:lnTo>
                  <a:lnTo>
                    <a:pt x="26321" y="944"/>
                  </a:lnTo>
                  <a:lnTo>
                    <a:pt x="26227" y="661"/>
                  </a:lnTo>
                  <a:lnTo>
                    <a:pt x="26038" y="756"/>
                  </a:lnTo>
                  <a:lnTo>
                    <a:pt x="25849" y="661"/>
                  </a:lnTo>
                  <a:lnTo>
                    <a:pt x="25378" y="567"/>
                  </a:lnTo>
                  <a:lnTo>
                    <a:pt x="25283" y="661"/>
                  </a:lnTo>
                  <a:lnTo>
                    <a:pt x="25095" y="756"/>
                  </a:lnTo>
                  <a:lnTo>
                    <a:pt x="25189" y="473"/>
                  </a:lnTo>
                  <a:lnTo>
                    <a:pt x="25000" y="661"/>
                  </a:lnTo>
                  <a:lnTo>
                    <a:pt x="25000" y="661"/>
                  </a:lnTo>
                  <a:lnTo>
                    <a:pt x="25095" y="473"/>
                  </a:lnTo>
                  <a:lnTo>
                    <a:pt x="24906" y="567"/>
                  </a:lnTo>
                  <a:lnTo>
                    <a:pt x="24717" y="567"/>
                  </a:lnTo>
                  <a:lnTo>
                    <a:pt x="24717" y="756"/>
                  </a:lnTo>
                  <a:lnTo>
                    <a:pt x="24623" y="1039"/>
                  </a:lnTo>
                  <a:lnTo>
                    <a:pt x="24623" y="850"/>
                  </a:lnTo>
                  <a:lnTo>
                    <a:pt x="24717" y="661"/>
                  </a:lnTo>
                  <a:lnTo>
                    <a:pt x="24623" y="756"/>
                  </a:lnTo>
                  <a:lnTo>
                    <a:pt x="24623" y="661"/>
                  </a:lnTo>
                  <a:lnTo>
                    <a:pt x="24529" y="473"/>
                  </a:lnTo>
                  <a:lnTo>
                    <a:pt x="24529" y="661"/>
                  </a:lnTo>
                  <a:lnTo>
                    <a:pt x="24434" y="567"/>
                  </a:lnTo>
                  <a:lnTo>
                    <a:pt x="24340" y="378"/>
                  </a:lnTo>
                  <a:lnTo>
                    <a:pt x="24246" y="567"/>
                  </a:lnTo>
                  <a:lnTo>
                    <a:pt x="23963" y="567"/>
                  </a:lnTo>
                  <a:lnTo>
                    <a:pt x="23397" y="661"/>
                  </a:lnTo>
                  <a:lnTo>
                    <a:pt x="23114" y="661"/>
                  </a:lnTo>
                  <a:lnTo>
                    <a:pt x="22925" y="567"/>
                  </a:lnTo>
                  <a:lnTo>
                    <a:pt x="22925" y="473"/>
                  </a:lnTo>
                  <a:lnTo>
                    <a:pt x="23019" y="473"/>
                  </a:lnTo>
                  <a:lnTo>
                    <a:pt x="22642" y="378"/>
                  </a:lnTo>
                  <a:lnTo>
                    <a:pt x="22736" y="473"/>
                  </a:lnTo>
                  <a:lnTo>
                    <a:pt x="22548" y="473"/>
                  </a:lnTo>
                  <a:lnTo>
                    <a:pt x="22642" y="284"/>
                  </a:lnTo>
                  <a:lnTo>
                    <a:pt x="22548" y="190"/>
                  </a:lnTo>
                  <a:lnTo>
                    <a:pt x="22453" y="190"/>
                  </a:lnTo>
                  <a:lnTo>
                    <a:pt x="22359" y="284"/>
                  </a:lnTo>
                  <a:lnTo>
                    <a:pt x="22170" y="378"/>
                  </a:lnTo>
                  <a:lnTo>
                    <a:pt x="22076" y="284"/>
                  </a:lnTo>
                  <a:lnTo>
                    <a:pt x="22170" y="473"/>
                  </a:lnTo>
                  <a:lnTo>
                    <a:pt x="21887" y="190"/>
                  </a:lnTo>
                  <a:lnTo>
                    <a:pt x="21793" y="190"/>
                  </a:lnTo>
                  <a:lnTo>
                    <a:pt x="21698" y="378"/>
                  </a:lnTo>
                  <a:lnTo>
                    <a:pt x="21604" y="756"/>
                  </a:lnTo>
                  <a:lnTo>
                    <a:pt x="21415" y="661"/>
                  </a:lnTo>
                  <a:lnTo>
                    <a:pt x="21510" y="473"/>
                  </a:lnTo>
                  <a:lnTo>
                    <a:pt x="21604" y="284"/>
                  </a:lnTo>
                  <a:lnTo>
                    <a:pt x="21415" y="284"/>
                  </a:lnTo>
                  <a:lnTo>
                    <a:pt x="21415" y="190"/>
                  </a:lnTo>
                  <a:lnTo>
                    <a:pt x="21227" y="378"/>
                  </a:lnTo>
                  <a:lnTo>
                    <a:pt x="20944" y="567"/>
                  </a:lnTo>
                  <a:lnTo>
                    <a:pt x="20566" y="1"/>
                  </a:lnTo>
                  <a:lnTo>
                    <a:pt x="20472" y="95"/>
                  </a:lnTo>
                  <a:lnTo>
                    <a:pt x="20472" y="190"/>
                  </a:lnTo>
                  <a:lnTo>
                    <a:pt x="20472" y="378"/>
                  </a:lnTo>
                  <a:lnTo>
                    <a:pt x="20283" y="284"/>
                  </a:lnTo>
                  <a:lnTo>
                    <a:pt x="20283" y="190"/>
                  </a:lnTo>
                  <a:lnTo>
                    <a:pt x="20378" y="95"/>
                  </a:lnTo>
                  <a:lnTo>
                    <a:pt x="2028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7"/>
            <p:cNvSpPr/>
            <p:nvPr/>
          </p:nvSpPr>
          <p:spPr>
            <a:xfrm>
              <a:off x="858375" y="812725"/>
              <a:ext cx="179275" cy="221725"/>
            </a:xfrm>
            <a:custGeom>
              <a:avLst/>
              <a:gdLst/>
              <a:ahLst/>
              <a:cxnLst/>
              <a:rect l="l" t="t" r="r" b="b"/>
              <a:pathLst>
                <a:path w="7171" h="8869" extrusionOk="0">
                  <a:moveTo>
                    <a:pt x="5756" y="6510"/>
                  </a:moveTo>
                  <a:lnTo>
                    <a:pt x="5756" y="6604"/>
                  </a:lnTo>
                  <a:lnTo>
                    <a:pt x="5850" y="6604"/>
                  </a:lnTo>
                  <a:lnTo>
                    <a:pt x="5756" y="6510"/>
                  </a:lnTo>
                  <a:close/>
                  <a:moveTo>
                    <a:pt x="2265" y="7925"/>
                  </a:moveTo>
                  <a:lnTo>
                    <a:pt x="2252" y="7965"/>
                  </a:lnTo>
                  <a:lnTo>
                    <a:pt x="2252" y="7965"/>
                  </a:lnTo>
                  <a:lnTo>
                    <a:pt x="2284" y="7953"/>
                  </a:lnTo>
                  <a:lnTo>
                    <a:pt x="2284" y="7953"/>
                  </a:lnTo>
                  <a:lnTo>
                    <a:pt x="2265" y="7925"/>
                  </a:lnTo>
                  <a:close/>
                  <a:moveTo>
                    <a:pt x="567" y="0"/>
                  </a:moveTo>
                  <a:lnTo>
                    <a:pt x="284" y="189"/>
                  </a:lnTo>
                  <a:lnTo>
                    <a:pt x="95" y="472"/>
                  </a:lnTo>
                  <a:lnTo>
                    <a:pt x="1" y="755"/>
                  </a:lnTo>
                  <a:lnTo>
                    <a:pt x="95" y="1038"/>
                  </a:lnTo>
                  <a:lnTo>
                    <a:pt x="190" y="1227"/>
                  </a:lnTo>
                  <a:lnTo>
                    <a:pt x="473" y="1415"/>
                  </a:lnTo>
                  <a:lnTo>
                    <a:pt x="850" y="1321"/>
                  </a:lnTo>
                  <a:lnTo>
                    <a:pt x="661" y="1604"/>
                  </a:lnTo>
                  <a:lnTo>
                    <a:pt x="756" y="1604"/>
                  </a:lnTo>
                  <a:lnTo>
                    <a:pt x="661" y="1793"/>
                  </a:lnTo>
                  <a:lnTo>
                    <a:pt x="661" y="1887"/>
                  </a:lnTo>
                  <a:lnTo>
                    <a:pt x="756" y="1793"/>
                  </a:lnTo>
                  <a:lnTo>
                    <a:pt x="1510" y="1604"/>
                  </a:lnTo>
                  <a:lnTo>
                    <a:pt x="1510" y="1604"/>
                  </a:lnTo>
                  <a:lnTo>
                    <a:pt x="1133" y="2076"/>
                  </a:lnTo>
                  <a:lnTo>
                    <a:pt x="1322" y="2453"/>
                  </a:lnTo>
                  <a:lnTo>
                    <a:pt x="1888" y="2830"/>
                  </a:lnTo>
                  <a:lnTo>
                    <a:pt x="3397" y="3774"/>
                  </a:lnTo>
                  <a:lnTo>
                    <a:pt x="5001" y="4623"/>
                  </a:lnTo>
                  <a:lnTo>
                    <a:pt x="5944" y="5095"/>
                  </a:lnTo>
                  <a:lnTo>
                    <a:pt x="5756" y="5189"/>
                  </a:lnTo>
                  <a:lnTo>
                    <a:pt x="5378" y="5378"/>
                  </a:lnTo>
                  <a:lnTo>
                    <a:pt x="5378" y="5283"/>
                  </a:lnTo>
                  <a:lnTo>
                    <a:pt x="5001" y="5661"/>
                  </a:lnTo>
                  <a:lnTo>
                    <a:pt x="4623" y="5944"/>
                  </a:lnTo>
                  <a:lnTo>
                    <a:pt x="4435" y="6321"/>
                  </a:lnTo>
                  <a:lnTo>
                    <a:pt x="4340" y="6510"/>
                  </a:lnTo>
                  <a:lnTo>
                    <a:pt x="4435" y="6698"/>
                  </a:lnTo>
                  <a:lnTo>
                    <a:pt x="4435" y="6698"/>
                  </a:lnTo>
                  <a:lnTo>
                    <a:pt x="4246" y="6415"/>
                  </a:lnTo>
                  <a:lnTo>
                    <a:pt x="4057" y="6321"/>
                  </a:lnTo>
                  <a:lnTo>
                    <a:pt x="3963" y="6415"/>
                  </a:lnTo>
                  <a:lnTo>
                    <a:pt x="3869" y="6510"/>
                  </a:lnTo>
                  <a:lnTo>
                    <a:pt x="3680" y="6887"/>
                  </a:lnTo>
                  <a:lnTo>
                    <a:pt x="3680" y="7076"/>
                  </a:lnTo>
                  <a:lnTo>
                    <a:pt x="3774" y="7076"/>
                  </a:lnTo>
                  <a:lnTo>
                    <a:pt x="3680" y="7264"/>
                  </a:lnTo>
                  <a:lnTo>
                    <a:pt x="3303" y="7453"/>
                  </a:lnTo>
                  <a:lnTo>
                    <a:pt x="2359" y="7925"/>
                  </a:lnTo>
                  <a:lnTo>
                    <a:pt x="2284" y="7953"/>
                  </a:lnTo>
                  <a:lnTo>
                    <a:pt x="2284" y="7953"/>
                  </a:lnTo>
                  <a:lnTo>
                    <a:pt x="2454" y="8208"/>
                  </a:lnTo>
                  <a:lnTo>
                    <a:pt x="2642" y="8396"/>
                  </a:lnTo>
                  <a:lnTo>
                    <a:pt x="2642" y="8302"/>
                  </a:lnTo>
                  <a:lnTo>
                    <a:pt x="2737" y="8396"/>
                  </a:lnTo>
                  <a:lnTo>
                    <a:pt x="2831" y="8113"/>
                  </a:lnTo>
                  <a:lnTo>
                    <a:pt x="2925" y="7925"/>
                  </a:lnTo>
                  <a:lnTo>
                    <a:pt x="3020" y="7830"/>
                  </a:lnTo>
                  <a:lnTo>
                    <a:pt x="3397" y="7830"/>
                  </a:lnTo>
                  <a:lnTo>
                    <a:pt x="3680" y="7736"/>
                  </a:lnTo>
                  <a:lnTo>
                    <a:pt x="3774" y="7547"/>
                  </a:lnTo>
                  <a:lnTo>
                    <a:pt x="3869" y="7264"/>
                  </a:lnTo>
                  <a:lnTo>
                    <a:pt x="4246" y="7453"/>
                  </a:lnTo>
                  <a:lnTo>
                    <a:pt x="4623" y="7642"/>
                  </a:lnTo>
                  <a:lnTo>
                    <a:pt x="4718" y="7547"/>
                  </a:lnTo>
                  <a:lnTo>
                    <a:pt x="4906" y="7359"/>
                  </a:lnTo>
                  <a:lnTo>
                    <a:pt x="5190" y="7170"/>
                  </a:lnTo>
                  <a:lnTo>
                    <a:pt x="5095" y="7076"/>
                  </a:lnTo>
                  <a:lnTo>
                    <a:pt x="4906" y="6793"/>
                  </a:lnTo>
                  <a:lnTo>
                    <a:pt x="4906" y="6793"/>
                  </a:lnTo>
                  <a:lnTo>
                    <a:pt x="5095" y="6887"/>
                  </a:lnTo>
                  <a:lnTo>
                    <a:pt x="5378" y="6793"/>
                  </a:lnTo>
                  <a:lnTo>
                    <a:pt x="5756" y="6510"/>
                  </a:lnTo>
                  <a:lnTo>
                    <a:pt x="6322" y="6132"/>
                  </a:lnTo>
                  <a:lnTo>
                    <a:pt x="6699" y="5566"/>
                  </a:lnTo>
                  <a:lnTo>
                    <a:pt x="7171" y="5095"/>
                  </a:lnTo>
                  <a:lnTo>
                    <a:pt x="7076" y="4717"/>
                  </a:lnTo>
                  <a:lnTo>
                    <a:pt x="6982" y="4434"/>
                  </a:lnTo>
                  <a:lnTo>
                    <a:pt x="6605" y="3963"/>
                  </a:lnTo>
                  <a:lnTo>
                    <a:pt x="6133" y="3491"/>
                  </a:lnTo>
                  <a:lnTo>
                    <a:pt x="5567" y="3113"/>
                  </a:lnTo>
                  <a:lnTo>
                    <a:pt x="4340" y="2547"/>
                  </a:lnTo>
                  <a:lnTo>
                    <a:pt x="3208" y="1887"/>
                  </a:lnTo>
                  <a:lnTo>
                    <a:pt x="2925" y="1698"/>
                  </a:lnTo>
                  <a:lnTo>
                    <a:pt x="2925" y="1604"/>
                  </a:lnTo>
                  <a:lnTo>
                    <a:pt x="2925" y="1510"/>
                  </a:lnTo>
                  <a:lnTo>
                    <a:pt x="2737" y="1698"/>
                  </a:lnTo>
                  <a:lnTo>
                    <a:pt x="2642" y="1698"/>
                  </a:lnTo>
                  <a:lnTo>
                    <a:pt x="2642" y="1604"/>
                  </a:lnTo>
                  <a:lnTo>
                    <a:pt x="2642" y="1510"/>
                  </a:lnTo>
                  <a:lnTo>
                    <a:pt x="2642" y="1415"/>
                  </a:lnTo>
                  <a:lnTo>
                    <a:pt x="2454" y="1604"/>
                  </a:lnTo>
                  <a:lnTo>
                    <a:pt x="2454" y="1698"/>
                  </a:lnTo>
                  <a:lnTo>
                    <a:pt x="2265" y="1887"/>
                  </a:lnTo>
                  <a:lnTo>
                    <a:pt x="2265" y="1604"/>
                  </a:lnTo>
                  <a:lnTo>
                    <a:pt x="2171" y="1415"/>
                  </a:lnTo>
                  <a:lnTo>
                    <a:pt x="1605" y="944"/>
                  </a:lnTo>
                  <a:lnTo>
                    <a:pt x="1227" y="755"/>
                  </a:lnTo>
                  <a:lnTo>
                    <a:pt x="1039" y="472"/>
                  </a:lnTo>
                  <a:lnTo>
                    <a:pt x="850" y="283"/>
                  </a:lnTo>
                  <a:lnTo>
                    <a:pt x="944" y="0"/>
                  </a:lnTo>
                  <a:close/>
                  <a:moveTo>
                    <a:pt x="2252" y="7965"/>
                  </a:moveTo>
                  <a:lnTo>
                    <a:pt x="850" y="8491"/>
                  </a:lnTo>
                  <a:lnTo>
                    <a:pt x="756" y="8491"/>
                  </a:lnTo>
                  <a:lnTo>
                    <a:pt x="756" y="8774"/>
                  </a:lnTo>
                  <a:lnTo>
                    <a:pt x="944" y="8868"/>
                  </a:lnTo>
                  <a:lnTo>
                    <a:pt x="1133" y="8868"/>
                  </a:lnTo>
                  <a:lnTo>
                    <a:pt x="1605" y="8774"/>
                  </a:lnTo>
                  <a:lnTo>
                    <a:pt x="1793" y="8679"/>
                  </a:lnTo>
                  <a:lnTo>
                    <a:pt x="2076" y="8491"/>
                  </a:lnTo>
                  <a:lnTo>
                    <a:pt x="2171" y="8208"/>
                  </a:lnTo>
                  <a:lnTo>
                    <a:pt x="2252" y="7965"/>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6" name="Google Shape;116;p17"/>
          <p:cNvSpPr txBox="1">
            <a:spLocks noGrp="1"/>
          </p:cNvSpPr>
          <p:nvPr>
            <p:ph type="sldNum" idx="12"/>
          </p:nvPr>
        </p:nvSpPr>
        <p:spPr>
          <a:xfrm>
            <a:off x="4297650" y="4832975"/>
            <a:ext cx="548700" cy="310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15</a:t>
            </a:fld>
            <a:endParaRPr/>
          </a:p>
        </p:txBody>
      </p:sp>
      <p:sp>
        <p:nvSpPr>
          <p:cNvPr id="15" name="Google Shape;332;p37"/>
          <p:cNvSpPr/>
          <p:nvPr/>
        </p:nvSpPr>
        <p:spPr>
          <a:xfrm>
            <a:off x="3972259" y="724082"/>
            <a:ext cx="1199482" cy="1803596"/>
          </a:xfrm>
          <a:custGeom>
            <a:avLst/>
            <a:gdLst/>
            <a:ahLst/>
            <a:cxnLst/>
            <a:rect l="l" t="t" r="r" b="b"/>
            <a:pathLst>
              <a:path w="16863" h="20878" extrusionOk="0">
                <a:moveTo>
                  <a:pt x="974" y="1801"/>
                </a:moveTo>
                <a:lnTo>
                  <a:pt x="1144" y="1825"/>
                </a:lnTo>
                <a:lnTo>
                  <a:pt x="1314" y="1874"/>
                </a:lnTo>
                <a:lnTo>
                  <a:pt x="1436" y="1874"/>
                </a:lnTo>
                <a:lnTo>
                  <a:pt x="1460" y="2093"/>
                </a:lnTo>
                <a:lnTo>
                  <a:pt x="1485" y="2774"/>
                </a:lnTo>
                <a:lnTo>
                  <a:pt x="1387" y="2750"/>
                </a:lnTo>
                <a:lnTo>
                  <a:pt x="1314" y="2774"/>
                </a:lnTo>
                <a:lnTo>
                  <a:pt x="1241" y="2798"/>
                </a:lnTo>
                <a:lnTo>
                  <a:pt x="901" y="3042"/>
                </a:lnTo>
                <a:lnTo>
                  <a:pt x="560" y="3309"/>
                </a:lnTo>
                <a:lnTo>
                  <a:pt x="511" y="3358"/>
                </a:lnTo>
                <a:lnTo>
                  <a:pt x="511" y="2847"/>
                </a:lnTo>
                <a:lnTo>
                  <a:pt x="536" y="2823"/>
                </a:lnTo>
                <a:lnTo>
                  <a:pt x="706" y="2725"/>
                </a:lnTo>
                <a:lnTo>
                  <a:pt x="852" y="2604"/>
                </a:lnTo>
                <a:lnTo>
                  <a:pt x="1193" y="2409"/>
                </a:lnTo>
                <a:lnTo>
                  <a:pt x="1290" y="2360"/>
                </a:lnTo>
                <a:lnTo>
                  <a:pt x="1339" y="2287"/>
                </a:lnTo>
                <a:lnTo>
                  <a:pt x="1436" y="2117"/>
                </a:lnTo>
                <a:lnTo>
                  <a:pt x="1460" y="2093"/>
                </a:lnTo>
                <a:lnTo>
                  <a:pt x="1436" y="2044"/>
                </a:lnTo>
                <a:lnTo>
                  <a:pt x="1412" y="2020"/>
                </a:lnTo>
                <a:lnTo>
                  <a:pt x="1290" y="1995"/>
                </a:lnTo>
                <a:lnTo>
                  <a:pt x="1168" y="1995"/>
                </a:lnTo>
                <a:lnTo>
                  <a:pt x="998" y="2068"/>
                </a:lnTo>
                <a:lnTo>
                  <a:pt x="828" y="2166"/>
                </a:lnTo>
                <a:lnTo>
                  <a:pt x="657" y="2287"/>
                </a:lnTo>
                <a:lnTo>
                  <a:pt x="487" y="2409"/>
                </a:lnTo>
                <a:lnTo>
                  <a:pt x="487" y="2093"/>
                </a:lnTo>
                <a:lnTo>
                  <a:pt x="438" y="1801"/>
                </a:lnTo>
                <a:lnTo>
                  <a:pt x="609" y="1825"/>
                </a:lnTo>
                <a:lnTo>
                  <a:pt x="974" y="1801"/>
                </a:lnTo>
                <a:close/>
                <a:moveTo>
                  <a:pt x="13237" y="803"/>
                </a:moveTo>
                <a:lnTo>
                  <a:pt x="13383" y="949"/>
                </a:lnTo>
                <a:lnTo>
                  <a:pt x="13651" y="1192"/>
                </a:lnTo>
                <a:lnTo>
                  <a:pt x="13943" y="1436"/>
                </a:lnTo>
                <a:lnTo>
                  <a:pt x="14210" y="1655"/>
                </a:lnTo>
                <a:lnTo>
                  <a:pt x="14454" y="1922"/>
                </a:lnTo>
                <a:lnTo>
                  <a:pt x="14697" y="2214"/>
                </a:lnTo>
                <a:lnTo>
                  <a:pt x="14965" y="2482"/>
                </a:lnTo>
                <a:lnTo>
                  <a:pt x="15500" y="3017"/>
                </a:lnTo>
                <a:lnTo>
                  <a:pt x="15646" y="3188"/>
                </a:lnTo>
                <a:lnTo>
                  <a:pt x="15792" y="3382"/>
                </a:lnTo>
                <a:lnTo>
                  <a:pt x="15938" y="3577"/>
                </a:lnTo>
                <a:lnTo>
                  <a:pt x="16084" y="3772"/>
                </a:lnTo>
                <a:lnTo>
                  <a:pt x="15743" y="3796"/>
                </a:lnTo>
                <a:lnTo>
                  <a:pt x="15403" y="3820"/>
                </a:lnTo>
                <a:lnTo>
                  <a:pt x="14697" y="3820"/>
                </a:lnTo>
                <a:lnTo>
                  <a:pt x="14016" y="3796"/>
                </a:lnTo>
                <a:lnTo>
                  <a:pt x="13651" y="3772"/>
                </a:lnTo>
                <a:lnTo>
                  <a:pt x="13310" y="3820"/>
                </a:lnTo>
                <a:lnTo>
                  <a:pt x="13261" y="3042"/>
                </a:lnTo>
                <a:lnTo>
                  <a:pt x="13188" y="2239"/>
                </a:lnTo>
                <a:lnTo>
                  <a:pt x="13188" y="1874"/>
                </a:lnTo>
                <a:lnTo>
                  <a:pt x="13188" y="1533"/>
                </a:lnTo>
                <a:lnTo>
                  <a:pt x="13237" y="803"/>
                </a:lnTo>
                <a:close/>
                <a:moveTo>
                  <a:pt x="1509" y="3163"/>
                </a:moveTo>
                <a:lnTo>
                  <a:pt x="1533" y="3455"/>
                </a:lnTo>
                <a:lnTo>
                  <a:pt x="1363" y="3553"/>
                </a:lnTo>
                <a:lnTo>
                  <a:pt x="1193" y="3650"/>
                </a:lnTo>
                <a:lnTo>
                  <a:pt x="901" y="3918"/>
                </a:lnTo>
                <a:lnTo>
                  <a:pt x="706" y="4064"/>
                </a:lnTo>
                <a:lnTo>
                  <a:pt x="511" y="4210"/>
                </a:lnTo>
                <a:lnTo>
                  <a:pt x="511" y="3845"/>
                </a:lnTo>
                <a:lnTo>
                  <a:pt x="511" y="3747"/>
                </a:lnTo>
                <a:lnTo>
                  <a:pt x="657" y="3699"/>
                </a:lnTo>
                <a:lnTo>
                  <a:pt x="803" y="3626"/>
                </a:lnTo>
                <a:lnTo>
                  <a:pt x="1047" y="3455"/>
                </a:lnTo>
                <a:lnTo>
                  <a:pt x="1387" y="3236"/>
                </a:lnTo>
                <a:lnTo>
                  <a:pt x="1509" y="3163"/>
                </a:lnTo>
                <a:close/>
                <a:moveTo>
                  <a:pt x="1533" y="3942"/>
                </a:moveTo>
                <a:lnTo>
                  <a:pt x="1533" y="4404"/>
                </a:lnTo>
                <a:lnTo>
                  <a:pt x="1533" y="4526"/>
                </a:lnTo>
                <a:lnTo>
                  <a:pt x="1168" y="4745"/>
                </a:lnTo>
                <a:lnTo>
                  <a:pt x="828" y="4988"/>
                </a:lnTo>
                <a:lnTo>
                  <a:pt x="657" y="5086"/>
                </a:lnTo>
                <a:lnTo>
                  <a:pt x="511" y="5232"/>
                </a:lnTo>
                <a:lnTo>
                  <a:pt x="511" y="4648"/>
                </a:lnTo>
                <a:lnTo>
                  <a:pt x="657" y="4575"/>
                </a:lnTo>
                <a:lnTo>
                  <a:pt x="803" y="4477"/>
                </a:lnTo>
                <a:lnTo>
                  <a:pt x="1095" y="4258"/>
                </a:lnTo>
                <a:lnTo>
                  <a:pt x="1533" y="3942"/>
                </a:lnTo>
                <a:close/>
                <a:moveTo>
                  <a:pt x="1509" y="4964"/>
                </a:moveTo>
                <a:lnTo>
                  <a:pt x="1485" y="5378"/>
                </a:lnTo>
                <a:lnTo>
                  <a:pt x="1363" y="5451"/>
                </a:lnTo>
                <a:lnTo>
                  <a:pt x="1217" y="5548"/>
                </a:lnTo>
                <a:lnTo>
                  <a:pt x="998" y="5767"/>
                </a:lnTo>
                <a:lnTo>
                  <a:pt x="730" y="5986"/>
                </a:lnTo>
                <a:lnTo>
                  <a:pt x="609" y="6108"/>
                </a:lnTo>
                <a:lnTo>
                  <a:pt x="487" y="6254"/>
                </a:lnTo>
                <a:lnTo>
                  <a:pt x="487" y="5499"/>
                </a:lnTo>
                <a:lnTo>
                  <a:pt x="633" y="5475"/>
                </a:lnTo>
                <a:lnTo>
                  <a:pt x="755" y="5426"/>
                </a:lnTo>
                <a:lnTo>
                  <a:pt x="998" y="5256"/>
                </a:lnTo>
                <a:lnTo>
                  <a:pt x="1509" y="4964"/>
                </a:lnTo>
                <a:close/>
                <a:moveTo>
                  <a:pt x="1460" y="5889"/>
                </a:moveTo>
                <a:lnTo>
                  <a:pt x="1436" y="6473"/>
                </a:lnTo>
                <a:lnTo>
                  <a:pt x="1363" y="6448"/>
                </a:lnTo>
                <a:lnTo>
                  <a:pt x="1266" y="6448"/>
                </a:lnTo>
                <a:lnTo>
                  <a:pt x="1168" y="6473"/>
                </a:lnTo>
                <a:lnTo>
                  <a:pt x="998" y="6594"/>
                </a:lnTo>
                <a:lnTo>
                  <a:pt x="852" y="6716"/>
                </a:lnTo>
                <a:lnTo>
                  <a:pt x="730" y="6862"/>
                </a:lnTo>
                <a:lnTo>
                  <a:pt x="511" y="7105"/>
                </a:lnTo>
                <a:lnTo>
                  <a:pt x="487" y="6448"/>
                </a:lnTo>
                <a:lnTo>
                  <a:pt x="511" y="6448"/>
                </a:lnTo>
                <a:lnTo>
                  <a:pt x="682" y="6424"/>
                </a:lnTo>
                <a:lnTo>
                  <a:pt x="828" y="6351"/>
                </a:lnTo>
                <a:lnTo>
                  <a:pt x="974" y="6254"/>
                </a:lnTo>
                <a:lnTo>
                  <a:pt x="1095" y="6156"/>
                </a:lnTo>
                <a:lnTo>
                  <a:pt x="1460" y="5889"/>
                </a:lnTo>
                <a:close/>
                <a:moveTo>
                  <a:pt x="6984" y="6205"/>
                </a:moveTo>
                <a:lnTo>
                  <a:pt x="6935" y="6229"/>
                </a:lnTo>
                <a:lnTo>
                  <a:pt x="6862" y="6278"/>
                </a:lnTo>
                <a:lnTo>
                  <a:pt x="6716" y="6424"/>
                </a:lnTo>
                <a:lnTo>
                  <a:pt x="6546" y="6594"/>
                </a:lnTo>
                <a:lnTo>
                  <a:pt x="6327" y="6740"/>
                </a:lnTo>
                <a:lnTo>
                  <a:pt x="6108" y="6862"/>
                </a:lnTo>
                <a:lnTo>
                  <a:pt x="5986" y="6911"/>
                </a:lnTo>
                <a:lnTo>
                  <a:pt x="5889" y="6935"/>
                </a:lnTo>
                <a:lnTo>
                  <a:pt x="5767" y="6935"/>
                </a:lnTo>
                <a:lnTo>
                  <a:pt x="5670" y="6911"/>
                </a:lnTo>
                <a:lnTo>
                  <a:pt x="5572" y="6886"/>
                </a:lnTo>
                <a:lnTo>
                  <a:pt x="5499" y="6838"/>
                </a:lnTo>
                <a:lnTo>
                  <a:pt x="5426" y="6740"/>
                </a:lnTo>
                <a:lnTo>
                  <a:pt x="5353" y="6619"/>
                </a:lnTo>
                <a:lnTo>
                  <a:pt x="5305" y="6546"/>
                </a:lnTo>
                <a:lnTo>
                  <a:pt x="5232" y="6521"/>
                </a:lnTo>
                <a:lnTo>
                  <a:pt x="5134" y="6521"/>
                </a:lnTo>
                <a:lnTo>
                  <a:pt x="5061" y="6546"/>
                </a:lnTo>
                <a:lnTo>
                  <a:pt x="4794" y="6716"/>
                </a:lnTo>
                <a:lnTo>
                  <a:pt x="4599" y="6813"/>
                </a:lnTo>
                <a:lnTo>
                  <a:pt x="4429" y="6911"/>
                </a:lnTo>
                <a:lnTo>
                  <a:pt x="4283" y="6959"/>
                </a:lnTo>
                <a:lnTo>
                  <a:pt x="4210" y="6959"/>
                </a:lnTo>
                <a:lnTo>
                  <a:pt x="4137" y="6935"/>
                </a:lnTo>
                <a:lnTo>
                  <a:pt x="4088" y="6911"/>
                </a:lnTo>
                <a:lnTo>
                  <a:pt x="4064" y="6838"/>
                </a:lnTo>
                <a:lnTo>
                  <a:pt x="4039" y="6765"/>
                </a:lnTo>
                <a:lnTo>
                  <a:pt x="4039" y="6667"/>
                </a:lnTo>
                <a:lnTo>
                  <a:pt x="4039" y="6619"/>
                </a:lnTo>
                <a:lnTo>
                  <a:pt x="4015" y="6594"/>
                </a:lnTo>
                <a:lnTo>
                  <a:pt x="3966" y="6570"/>
                </a:lnTo>
                <a:lnTo>
                  <a:pt x="3893" y="6570"/>
                </a:lnTo>
                <a:lnTo>
                  <a:pt x="3845" y="6643"/>
                </a:lnTo>
                <a:lnTo>
                  <a:pt x="3796" y="6862"/>
                </a:lnTo>
                <a:lnTo>
                  <a:pt x="3772" y="6959"/>
                </a:lnTo>
                <a:lnTo>
                  <a:pt x="3772" y="7057"/>
                </a:lnTo>
                <a:lnTo>
                  <a:pt x="3796" y="7154"/>
                </a:lnTo>
                <a:lnTo>
                  <a:pt x="3845" y="7251"/>
                </a:lnTo>
                <a:lnTo>
                  <a:pt x="3942" y="7300"/>
                </a:lnTo>
                <a:lnTo>
                  <a:pt x="4064" y="7349"/>
                </a:lnTo>
                <a:lnTo>
                  <a:pt x="4331" y="7349"/>
                </a:lnTo>
                <a:lnTo>
                  <a:pt x="4453" y="7324"/>
                </a:lnTo>
                <a:lnTo>
                  <a:pt x="4599" y="7276"/>
                </a:lnTo>
                <a:lnTo>
                  <a:pt x="4842" y="7154"/>
                </a:lnTo>
                <a:lnTo>
                  <a:pt x="5086" y="7008"/>
                </a:lnTo>
                <a:lnTo>
                  <a:pt x="5183" y="7130"/>
                </a:lnTo>
                <a:lnTo>
                  <a:pt x="5280" y="7203"/>
                </a:lnTo>
                <a:lnTo>
                  <a:pt x="5378" y="7276"/>
                </a:lnTo>
                <a:lnTo>
                  <a:pt x="5499" y="7324"/>
                </a:lnTo>
                <a:lnTo>
                  <a:pt x="5597" y="7349"/>
                </a:lnTo>
                <a:lnTo>
                  <a:pt x="5718" y="7349"/>
                </a:lnTo>
                <a:lnTo>
                  <a:pt x="5962" y="7324"/>
                </a:lnTo>
                <a:lnTo>
                  <a:pt x="6229" y="7251"/>
                </a:lnTo>
                <a:lnTo>
                  <a:pt x="6473" y="7130"/>
                </a:lnTo>
                <a:lnTo>
                  <a:pt x="6716" y="6984"/>
                </a:lnTo>
                <a:lnTo>
                  <a:pt x="6935" y="6813"/>
                </a:lnTo>
                <a:lnTo>
                  <a:pt x="7057" y="6959"/>
                </a:lnTo>
                <a:lnTo>
                  <a:pt x="7203" y="7081"/>
                </a:lnTo>
                <a:lnTo>
                  <a:pt x="7373" y="7154"/>
                </a:lnTo>
                <a:lnTo>
                  <a:pt x="7568" y="7203"/>
                </a:lnTo>
                <a:lnTo>
                  <a:pt x="7714" y="7227"/>
                </a:lnTo>
                <a:lnTo>
                  <a:pt x="7981" y="7227"/>
                </a:lnTo>
                <a:lnTo>
                  <a:pt x="8103" y="7178"/>
                </a:lnTo>
                <a:lnTo>
                  <a:pt x="8225" y="7130"/>
                </a:lnTo>
                <a:lnTo>
                  <a:pt x="8322" y="7057"/>
                </a:lnTo>
                <a:lnTo>
                  <a:pt x="8541" y="6911"/>
                </a:lnTo>
                <a:lnTo>
                  <a:pt x="8663" y="7057"/>
                </a:lnTo>
                <a:lnTo>
                  <a:pt x="8833" y="7154"/>
                </a:lnTo>
                <a:lnTo>
                  <a:pt x="9028" y="7203"/>
                </a:lnTo>
                <a:lnTo>
                  <a:pt x="9222" y="7227"/>
                </a:lnTo>
                <a:lnTo>
                  <a:pt x="9441" y="7203"/>
                </a:lnTo>
                <a:lnTo>
                  <a:pt x="9636" y="7154"/>
                </a:lnTo>
                <a:lnTo>
                  <a:pt x="9830" y="7057"/>
                </a:lnTo>
                <a:lnTo>
                  <a:pt x="10001" y="6935"/>
                </a:lnTo>
                <a:lnTo>
                  <a:pt x="10171" y="7057"/>
                </a:lnTo>
                <a:lnTo>
                  <a:pt x="10341" y="7154"/>
                </a:lnTo>
                <a:lnTo>
                  <a:pt x="10512" y="7227"/>
                </a:lnTo>
                <a:lnTo>
                  <a:pt x="10706" y="7276"/>
                </a:lnTo>
                <a:lnTo>
                  <a:pt x="10877" y="7276"/>
                </a:lnTo>
                <a:lnTo>
                  <a:pt x="11047" y="7251"/>
                </a:lnTo>
                <a:lnTo>
                  <a:pt x="11193" y="7203"/>
                </a:lnTo>
                <a:lnTo>
                  <a:pt x="11339" y="7105"/>
                </a:lnTo>
                <a:lnTo>
                  <a:pt x="11436" y="7203"/>
                </a:lnTo>
                <a:lnTo>
                  <a:pt x="11534" y="7276"/>
                </a:lnTo>
                <a:lnTo>
                  <a:pt x="11655" y="7349"/>
                </a:lnTo>
                <a:lnTo>
                  <a:pt x="11777" y="7397"/>
                </a:lnTo>
                <a:lnTo>
                  <a:pt x="11899" y="7422"/>
                </a:lnTo>
                <a:lnTo>
                  <a:pt x="12020" y="7422"/>
                </a:lnTo>
                <a:lnTo>
                  <a:pt x="12142" y="7397"/>
                </a:lnTo>
                <a:lnTo>
                  <a:pt x="12239" y="7349"/>
                </a:lnTo>
                <a:lnTo>
                  <a:pt x="12337" y="7300"/>
                </a:lnTo>
                <a:lnTo>
                  <a:pt x="12434" y="7203"/>
                </a:lnTo>
                <a:lnTo>
                  <a:pt x="12604" y="7032"/>
                </a:lnTo>
                <a:lnTo>
                  <a:pt x="12848" y="7178"/>
                </a:lnTo>
                <a:lnTo>
                  <a:pt x="12969" y="7251"/>
                </a:lnTo>
                <a:lnTo>
                  <a:pt x="13091" y="7300"/>
                </a:lnTo>
                <a:lnTo>
                  <a:pt x="13213" y="7324"/>
                </a:lnTo>
                <a:lnTo>
                  <a:pt x="13334" y="7324"/>
                </a:lnTo>
                <a:lnTo>
                  <a:pt x="13432" y="7300"/>
                </a:lnTo>
                <a:lnTo>
                  <a:pt x="13529" y="7227"/>
                </a:lnTo>
                <a:lnTo>
                  <a:pt x="13651" y="7324"/>
                </a:lnTo>
                <a:lnTo>
                  <a:pt x="13797" y="7373"/>
                </a:lnTo>
                <a:lnTo>
                  <a:pt x="13967" y="7397"/>
                </a:lnTo>
                <a:lnTo>
                  <a:pt x="14113" y="7373"/>
                </a:lnTo>
                <a:lnTo>
                  <a:pt x="14259" y="7349"/>
                </a:lnTo>
                <a:lnTo>
                  <a:pt x="14405" y="7251"/>
                </a:lnTo>
                <a:lnTo>
                  <a:pt x="14502" y="7154"/>
                </a:lnTo>
                <a:lnTo>
                  <a:pt x="14575" y="7008"/>
                </a:lnTo>
                <a:lnTo>
                  <a:pt x="14575" y="6959"/>
                </a:lnTo>
                <a:lnTo>
                  <a:pt x="14575" y="6935"/>
                </a:lnTo>
                <a:lnTo>
                  <a:pt x="14527" y="6911"/>
                </a:lnTo>
                <a:lnTo>
                  <a:pt x="14502" y="6911"/>
                </a:lnTo>
                <a:lnTo>
                  <a:pt x="14283" y="6959"/>
                </a:lnTo>
                <a:lnTo>
                  <a:pt x="14016" y="7032"/>
                </a:lnTo>
                <a:lnTo>
                  <a:pt x="13894" y="7032"/>
                </a:lnTo>
                <a:lnTo>
                  <a:pt x="13772" y="7008"/>
                </a:lnTo>
                <a:lnTo>
                  <a:pt x="13699" y="6959"/>
                </a:lnTo>
                <a:lnTo>
                  <a:pt x="13651" y="6911"/>
                </a:lnTo>
                <a:lnTo>
                  <a:pt x="13651" y="6862"/>
                </a:lnTo>
                <a:lnTo>
                  <a:pt x="13626" y="6789"/>
                </a:lnTo>
                <a:lnTo>
                  <a:pt x="13578" y="6740"/>
                </a:lnTo>
                <a:lnTo>
                  <a:pt x="13529" y="6692"/>
                </a:lnTo>
                <a:lnTo>
                  <a:pt x="13407" y="6692"/>
                </a:lnTo>
                <a:lnTo>
                  <a:pt x="13359" y="6716"/>
                </a:lnTo>
                <a:lnTo>
                  <a:pt x="13334" y="6789"/>
                </a:lnTo>
                <a:lnTo>
                  <a:pt x="13310" y="6862"/>
                </a:lnTo>
                <a:lnTo>
                  <a:pt x="13286" y="6911"/>
                </a:lnTo>
                <a:lnTo>
                  <a:pt x="13286" y="6959"/>
                </a:lnTo>
                <a:lnTo>
                  <a:pt x="13261" y="6984"/>
                </a:lnTo>
                <a:lnTo>
                  <a:pt x="13115" y="6984"/>
                </a:lnTo>
                <a:lnTo>
                  <a:pt x="13018" y="6935"/>
                </a:lnTo>
                <a:lnTo>
                  <a:pt x="12823" y="6789"/>
                </a:lnTo>
                <a:lnTo>
                  <a:pt x="12677" y="6667"/>
                </a:lnTo>
                <a:lnTo>
                  <a:pt x="12629" y="6643"/>
                </a:lnTo>
                <a:lnTo>
                  <a:pt x="12580" y="6619"/>
                </a:lnTo>
                <a:lnTo>
                  <a:pt x="12507" y="6619"/>
                </a:lnTo>
                <a:lnTo>
                  <a:pt x="12458" y="6667"/>
                </a:lnTo>
                <a:lnTo>
                  <a:pt x="12264" y="6886"/>
                </a:lnTo>
                <a:lnTo>
                  <a:pt x="12166" y="6959"/>
                </a:lnTo>
                <a:lnTo>
                  <a:pt x="12045" y="7032"/>
                </a:lnTo>
                <a:lnTo>
                  <a:pt x="11947" y="7057"/>
                </a:lnTo>
                <a:lnTo>
                  <a:pt x="11850" y="7032"/>
                </a:lnTo>
                <a:lnTo>
                  <a:pt x="11777" y="7008"/>
                </a:lnTo>
                <a:lnTo>
                  <a:pt x="11704" y="6911"/>
                </a:lnTo>
                <a:lnTo>
                  <a:pt x="11631" y="6813"/>
                </a:lnTo>
                <a:lnTo>
                  <a:pt x="11582" y="6667"/>
                </a:lnTo>
                <a:lnTo>
                  <a:pt x="11582" y="6594"/>
                </a:lnTo>
                <a:lnTo>
                  <a:pt x="11534" y="6521"/>
                </a:lnTo>
                <a:lnTo>
                  <a:pt x="11485" y="6497"/>
                </a:lnTo>
                <a:lnTo>
                  <a:pt x="11436" y="6473"/>
                </a:lnTo>
                <a:lnTo>
                  <a:pt x="11363" y="6473"/>
                </a:lnTo>
                <a:lnTo>
                  <a:pt x="11315" y="6497"/>
                </a:lnTo>
                <a:lnTo>
                  <a:pt x="11266" y="6546"/>
                </a:lnTo>
                <a:lnTo>
                  <a:pt x="11217" y="6619"/>
                </a:lnTo>
                <a:lnTo>
                  <a:pt x="11193" y="6716"/>
                </a:lnTo>
                <a:lnTo>
                  <a:pt x="11144" y="6789"/>
                </a:lnTo>
                <a:lnTo>
                  <a:pt x="11071" y="6838"/>
                </a:lnTo>
                <a:lnTo>
                  <a:pt x="11023" y="6886"/>
                </a:lnTo>
                <a:lnTo>
                  <a:pt x="10950" y="6911"/>
                </a:lnTo>
                <a:lnTo>
                  <a:pt x="10877" y="6911"/>
                </a:lnTo>
                <a:lnTo>
                  <a:pt x="10706" y="6886"/>
                </a:lnTo>
                <a:lnTo>
                  <a:pt x="10560" y="6838"/>
                </a:lnTo>
                <a:lnTo>
                  <a:pt x="10390" y="6740"/>
                </a:lnTo>
                <a:lnTo>
                  <a:pt x="10268" y="6643"/>
                </a:lnTo>
                <a:lnTo>
                  <a:pt x="10147" y="6521"/>
                </a:lnTo>
                <a:lnTo>
                  <a:pt x="10074" y="6473"/>
                </a:lnTo>
                <a:lnTo>
                  <a:pt x="10001" y="6448"/>
                </a:lnTo>
                <a:lnTo>
                  <a:pt x="9928" y="6473"/>
                </a:lnTo>
                <a:lnTo>
                  <a:pt x="9855" y="6521"/>
                </a:lnTo>
                <a:lnTo>
                  <a:pt x="9757" y="6619"/>
                </a:lnTo>
                <a:lnTo>
                  <a:pt x="9611" y="6716"/>
                </a:lnTo>
                <a:lnTo>
                  <a:pt x="9441" y="6789"/>
                </a:lnTo>
                <a:lnTo>
                  <a:pt x="9271" y="6838"/>
                </a:lnTo>
                <a:lnTo>
                  <a:pt x="9101" y="6838"/>
                </a:lnTo>
                <a:lnTo>
                  <a:pt x="9028" y="6813"/>
                </a:lnTo>
                <a:lnTo>
                  <a:pt x="8979" y="6789"/>
                </a:lnTo>
                <a:lnTo>
                  <a:pt x="8906" y="6740"/>
                </a:lnTo>
                <a:lnTo>
                  <a:pt x="8882" y="6667"/>
                </a:lnTo>
                <a:lnTo>
                  <a:pt x="8833" y="6594"/>
                </a:lnTo>
                <a:lnTo>
                  <a:pt x="8833" y="6497"/>
                </a:lnTo>
                <a:lnTo>
                  <a:pt x="8809" y="6424"/>
                </a:lnTo>
                <a:lnTo>
                  <a:pt x="8784" y="6375"/>
                </a:lnTo>
                <a:lnTo>
                  <a:pt x="8736" y="6327"/>
                </a:lnTo>
                <a:lnTo>
                  <a:pt x="8687" y="6302"/>
                </a:lnTo>
                <a:lnTo>
                  <a:pt x="8638" y="6278"/>
                </a:lnTo>
                <a:lnTo>
                  <a:pt x="8565" y="6278"/>
                </a:lnTo>
                <a:lnTo>
                  <a:pt x="8517" y="6302"/>
                </a:lnTo>
                <a:lnTo>
                  <a:pt x="8468" y="6351"/>
                </a:lnTo>
                <a:lnTo>
                  <a:pt x="8298" y="6546"/>
                </a:lnTo>
                <a:lnTo>
                  <a:pt x="8200" y="6643"/>
                </a:lnTo>
                <a:lnTo>
                  <a:pt x="8103" y="6740"/>
                </a:lnTo>
                <a:lnTo>
                  <a:pt x="7981" y="6789"/>
                </a:lnTo>
                <a:lnTo>
                  <a:pt x="7860" y="6813"/>
                </a:lnTo>
                <a:lnTo>
                  <a:pt x="7714" y="6813"/>
                </a:lnTo>
                <a:lnTo>
                  <a:pt x="7592" y="6789"/>
                </a:lnTo>
                <a:lnTo>
                  <a:pt x="7446" y="6740"/>
                </a:lnTo>
                <a:lnTo>
                  <a:pt x="7349" y="6667"/>
                </a:lnTo>
                <a:lnTo>
                  <a:pt x="7276" y="6546"/>
                </a:lnTo>
                <a:lnTo>
                  <a:pt x="7227" y="6424"/>
                </a:lnTo>
                <a:lnTo>
                  <a:pt x="7227" y="6375"/>
                </a:lnTo>
                <a:lnTo>
                  <a:pt x="7178" y="6302"/>
                </a:lnTo>
                <a:lnTo>
                  <a:pt x="7154" y="6278"/>
                </a:lnTo>
                <a:lnTo>
                  <a:pt x="7105" y="6229"/>
                </a:lnTo>
                <a:lnTo>
                  <a:pt x="7032" y="6205"/>
                </a:lnTo>
                <a:close/>
                <a:moveTo>
                  <a:pt x="1412" y="6813"/>
                </a:moveTo>
                <a:lnTo>
                  <a:pt x="1387" y="7397"/>
                </a:lnTo>
                <a:lnTo>
                  <a:pt x="1144" y="7616"/>
                </a:lnTo>
                <a:lnTo>
                  <a:pt x="925" y="7835"/>
                </a:lnTo>
                <a:lnTo>
                  <a:pt x="755" y="8006"/>
                </a:lnTo>
                <a:lnTo>
                  <a:pt x="584" y="8176"/>
                </a:lnTo>
                <a:lnTo>
                  <a:pt x="536" y="7543"/>
                </a:lnTo>
                <a:lnTo>
                  <a:pt x="657" y="7446"/>
                </a:lnTo>
                <a:lnTo>
                  <a:pt x="755" y="7349"/>
                </a:lnTo>
                <a:lnTo>
                  <a:pt x="949" y="7154"/>
                </a:lnTo>
                <a:lnTo>
                  <a:pt x="1095" y="7032"/>
                </a:lnTo>
                <a:lnTo>
                  <a:pt x="1241" y="6911"/>
                </a:lnTo>
                <a:lnTo>
                  <a:pt x="1412" y="6813"/>
                </a:lnTo>
                <a:close/>
                <a:moveTo>
                  <a:pt x="1363" y="7981"/>
                </a:moveTo>
                <a:lnTo>
                  <a:pt x="1339" y="8468"/>
                </a:lnTo>
                <a:lnTo>
                  <a:pt x="1241" y="8541"/>
                </a:lnTo>
                <a:lnTo>
                  <a:pt x="1168" y="8614"/>
                </a:lnTo>
                <a:lnTo>
                  <a:pt x="1022" y="8736"/>
                </a:lnTo>
                <a:lnTo>
                  <a:pt x="901" y="8882"/>
                </a:lnTo>
                <a:lnTo>
                  <a:pt x="779" y="9052"/>
                </a:lnTo>
                <a:lnTo>
                  <a:pt x="633" y="9222"/>
                </a:lnTo>
                <a:lnTo>
                  <a:pt x="584" y="8492"/>
                </a:lnTo>
                <a:lnTo>
                  <a:pt x="730" y="8444"/>
                </a:lnTo>
                <a:lnTo>
                  <a:pt x="852" y="8395"/>
                </a:lnTo>
                <a:lnTo>
                  <a:pt x="1095" y="8200"/>
                </a:lnTo>
                <a:lnTo>
                  <a:pt x="1363" y="7981"/>
                </a:lnTo>
                <a:close/>
                <a:moveTo>
                  <a:pt x="10901" y="8638"/>
                </a:moveTo>
                <a:lnTo>
                  <a:pt x="10828" y="8687"/>
                </a:lnTo>
                <a:lnTo>
                  <a:pt x="10779" y="8736"/>
                </a:lnTo>
                <a:lnTo>
                  <a:pt x="10706" y="8857"/>
                </a:lnTo>
                <a:lnTo>
                  <a:pt x="10682" y="8979"/>
                </a:lnTo>
                <a:lnTo>
                  <a:pt x="10560" y="9076"/>
                </a:lnTo>
                <a:lnTo>
                  <a:pt x="10414" y="9149"/>
                </a:lnTo>
                <a:lnTo>
                  <a:pt x="10293" y="9173"/>
                </a:lnTo>
                <a:lnTo>
                  <a:pt x="10122" y="9173"/>
                </a:lnTo>
                <a:lnTo>
                  <a:pt x="10025" y="9149"/>
                </a:lnTo>
                <a:lnTo>
                  <a:pt x="9976" y="9125"/>
                </a:lnTo>
                <a:lnTo>
                  <a:pt x="9928" y="9076"/>
                </a:lnTo>
                <a:lnTo>
                  <a:pt x="9903" y="9028"/>
                </a:lnTo>
                <a:lnTo>
                  <a:pt x="9903" y="8930"/>
                </a:lnTo>
                <a:lnTo>
                  <a:pt x="9879" y="8857"/>
                </a:lnTo>
                <a:lnTo>
                  <a:pt x="9830" y="8809"/>
                </a:lnTo>
                <a:lnTo>
                  <a:pt x="9757" y="8760"/>
                </a:lnTo>
                <a:lnTo>
                  <a:pt x="9684" y="8760"/>
                </a:lnTo>
                <a:lnTo>
                  <a:pt x="9611" y="8784"/>
                </a:lnTo>
                <a:lnTo>
                  <a:pt x="9563" y="8833"/>
                </a:lnTo>
                <a:lnTo>
                  <a:pt x="9514" y="8906"/>
                </a:lnTo>
                <a:lnTo>
                  <a:pt x="9490" y="8955"/>
                </a:lnTo>
                <a:lnTo>
                  <a:pt x="9441" y="9003"/>
                </a:lnTo>
                <a:lnTo>
                  <a:pt x="9320" y="9052"/>
                </a:lnTo>
                <a:lnTo>
                  <a:pt x="9149" y="9101"/>
                </a:lnTo>
                <a:lnTo>
                  <a:pt x="8979" y="9125"/>
                </a:lnTo>
                <a:lnTo>
                  <a:pt x="8809" y="9101"/>
                </a:lnTo>
                <a:lnTo>
                  <a:pt x="8663" y="9076"/>
                </a:lnTo>
                <a:lnTo>
                  <a:pt x="8541" y="9003"/>
                </a:lnTo>
                <a:lnTo>
                  <a:pt x="8517" y="8955"/>
                </a:lnTo>
                <a:lnTo>
                  <a:pt x="8492" y="8906"/>
                </a:lnTo>
                <a:lnTo>
                  <a:pt x="8492" y="8833"/>
                </a:lnTo>
                <a:lnTo>
                  <a:pt x="8444" y="8784"/>
                </a:lnTo>
                <a:lnTo>
                  <a:pt x="8419" y="8736"/>
                </a:lnTo>
                <a:lnTo>
                  <a:pt x="8371" y="8711"/>
                </a:lnTo>
                <a:lnTo>
                  <a:pt x="8298" y="8687"/>
                </a:lnTo>
                <a:lnTo>
                  <a:pt x="8249" y="8687"/>
                </a:lnTo>
                <a:lnTo>
                  <a:pt x="8200" y="8711"/>
                </a:lnTo>
                <a:lnTo>
                  <a:pt x="8127" y="8736"/>
                </a:lnTo>
                <a:lnTo>
                  <a:pt x="8006" y="8906"/>
                </a:lnTo>
                <a:lnTo>
                  <a:pt x="7860" y="9052"/>
                </a:lnTo>
                <a:lnTo>
                  <a:pt x="7787" y="9125"/>
                </a:lnTo>
                <a:lnTo>
                  <a:pt x="7689" y="9173"/>
                </a:lnTo>
                <a:lnTo>
                  <a:pt x="7568" y="9222"/>
                </a:lnTo>
                <a:lnTo>
                  <a:pt x="7446" y="9246"/>
                </a:lnTo>
                <a:lnTo>
                  <a:pt x="7324" y="9246"/>
                </a:lnTo>
                <a:lnTo>
                  <a:pt x="7276" y="9222"/>
                </a:lnTo>
                <a:lnTo>
                  <a:pt x="7227" y="9198"/>
                </a:lnTo>
                <a:lnTo>
                  <a:pt x="7203" y="9149"/>
                </a:lnTo>
                <a:lnTo>
                  <a:pt x="7178" y="9076"/>
                </a:lnTo>
                <a:lnTo>
                  <a:pt x="7178" y="9003"/>
                </a:lnTo>
                <a:lnTo>
                  <a:pt x="7203" y="8930"/>
                </a:lnTo>
                <a:lnTo>
                  <a:pt x="7203" y="8833"/>
                </a:lnTo>
                <a:lnTo>
                  <a:pt x="7154" y="8760"/>
                </a:lnTo>
                <a:lnTo>
                  <a:pt x="7105" y="8687"/>
                </a:lnTo>
                <a:lnTo>
                  <a:pt x="7032" y="8663"/>
                </a:lnTo>
                <a:lnTo>
                  <a:pt x="6886" y="8663"/>
                </a:lnTo>
                <a:lnTo>
                  <a:pt x="6813" y="8711"/>
                </a:lnTo>
                <a:lnTo>
                  <a:pt x="6789" y="8809"/>
                </a:lnTo>
                <a:lnTo>
                  <a:pt x="6740" y="8906"/>
                </a:lnTo>
                <a:lnTo>
                  <a:pt x="6692" y="8979"/>
                </a:lnTo>
                <a:lnTo>
                  <a:pt x="6619" y="9076"/>
                </a:lnTo>
                <a:lnTo>
                  <a:pt x="6521" y="9125"/>
                </a:lnTo>
                <a:lnTo>
                  <a:pt x="6424" y="9173"/>
                </a:lnTo>
                <a:lnTo>
                  <a:pt x="6327" y="9222"/>
                </a:lnTo>
                <a:lnTo>
                  <a:pt x="6083" y="9271"/>
                </a:lnTo>
                <a:lnTo>
                  <a:pt x="5864" y="9246"/>
                </a:lnTo>
                <a:lnTo>
                  <a:pt x="5743" y="9222"/>
                </a:lnTo>
                <a:lnTo>
                  <a:pt x="5645" y="9198"/>
                </a:lnTo>
                <a:lnTo>
                  <a:pt x="5572" y="9125"/>
                </a:lnTo>
                <a:lnTo>
                  <a:pt x="5499" y="9052"/>
                </a:lnTo>
                <a:lnTo>
                  <a:pt x="5451" y="8979"/>
                </a:lnTo>
                <a:lnTo>
                  <a:pt x="5402" y="8882"/>
                </a:lnTo>
                <a:lnTo>
                  <a:pt x="5402" y="8833"/>
                </a:lnTo>
                <a:lnTo>
                  <a:pt x="5378" y="8784"/>
                </a:lnTo>
                <a:lnTo>
                  <a:pt x="5280" y="8736"/>
                </a:lnTo>
                <a:lnTo>
                  <a:pt x="5183" y="8711"/>
                </a:lnTo>
                <a:lnTo>
                  <a:pt x="5086" y="8736"/>
                </a:lnTo>
                <a:lnTo>
                  <a:pt x="4842" y="8906"/>
                </a:lnTo>
                <a:lnTo>
                  <a:pt x="4648" y="9028"/>
                </a:lnTo>
                <a:lnTo>
                  <a:pt x="4453" y="9149"/>
                </a:lnTo>
                <a:lnTo>
                  <a:pt x="4258" y="9222"/>
                </a:lnTo>
                <a:lnTo>
                  <a:pt x="4112" y="9222"/>
                </a:lnTo>
                <a:lnTo>
                  <a:pt x="4064" y="9198"/>
                </a:lnTo>
                <a:lnTo>
                  <a:pt x="4015" y="9149"/>
                </a:lnTo>
                <a:lnTo>
                  <a:pt x="3991" y="9076"/>
                </a:lnTo>
                <a:lnTo>
                  <a:pt x="4015" y="8955"/>
                </a:lnTo>
                <a:lnTo>
                  <a:pt x="4015" y="8906"/>
                </a:lnTo>
                <a:lnTo>
                  <a:pt x="3991" y="8857"/>
                </a:lnTo>
                <a:lnTo>
                  <a:pt x="3966" y="8833"/>
                </a:lnTo>
                <a:lnTo>
                  <a:pt x="3918" y="8809"/>
                </a:lnTo>
                <a:lnTo>
                  <a:pt x="3893" y="8784"/>
                </a:lnTo>
                <a:lnTo>
                  <a:pt x="3845" y="8809"/>
                </a:lnTo>
                <a:lnTo>
                  <a:pt x="3796" y="8809"/>
                </a:lnTo>
                <a:lnTo>
                  <a:pt x="3747" y="8857"/>
                </a:lnTo>
                <a:lnTo>
                  <a:pt x="3699" y="8979"/>
                </a:lnTo>
                <a:lnTo>
                  <a:pt x="3674" y="9101"/>
                </a:lnTo>
                <a:lnTo>
                  <a:pt x="3674" y="9222"/>
                </a:lnTo>
                <a:lnTo>
                  <a:pt x="3699" y="9319"/>
                </a:lnTo>
                <a:lnTo>
                  <a:pt x="3772" y="9417"/>
                </a:lnTo>
                <a:lnTo>
                  <a:pt x="3845" y="9514"/>
                </a:lnTo>
                <a:lnTo>
                  <a:pt x="3966" y="9587"/>
                </a:lnTo>
                <a:lnTo>
                  <a:pt x="4088" y="9636"/>
                </a:lnTo>
                <a:lnTo>
                  <a:pt x="4210" y="9660"/>
                </a:lnTo>
                <a:lnTo>
                  <a:pt x="4356" y="9636"/>
                </a:lnTo>
                <a:lnTo>
                  <a:pt x="4477" y="9611"/>
                </a:lnTo>
                <a:lnTo>
                  <a:pt x="4599" y="9563"/>
                </a:lnTo>
                <a:lnTo>
                  <a:pt x="4842" y="9417"/>
                </a:lnTo>
                <a:lnTo>
                  <a:pt x="5086" y="9246"/>
                </a:lnTo>
                <a:lnTo>
                  <a:pt x="5159" y="9344"/>
                </a:lnTo>
                <a:lnTo>
                  <a:pt x="5232" y="9441"/>
                </a:lnTo>
                <a:lnTo>
                  <a:pt x="5329" y="9514"/>
                </a:lnTo>
                <a:lnTo>
                  <a:pt x="5426" y="9563"/>
                </a:lnTo>
                <a:lnTo>
                  <a:pt x="5670" y="9660"/>
                </a:lnTo>
                <a:lnTo>
                  <a:pt x="5913" y="9684"/>
                </a:lnTo>
                <a:lnTo>
                  <a:pt x="6181" y="9684"/>
                </a:lnTo>
                <a:lnTo>
                  <a:pt x="6424" y="9636"/>
                </a:lnTo>
                <a:lnTo>
                  <a:pt x="6667" y="9538"/>
                </a:lnTo>
                <a:lnTo>
                  <a:pt x="6886" y="9392"/>
                </a:lnTo>
                <a:lnTo>
                  <a:pt x="6984" y="9490"/>
                </a:lnTo>
                <a:lnTo>
                  <a:pt x="7081" y="9563"/>
                </a:lnTo>
                <a:lnTo>
                  <a:pt x="7227" y="9636"/>
                </a:lnTo>
                <a:lnTo>
                  <a:pt x="7373" y="9684"/>
                </a:lnTo>
                <a:lnTo>
                  <a:pt x="7519" y="9709"/>
                </a:lnTo>
                <a:lnTo>
                  <a:pt x="7641" y="9684"/>
                </a:lnTo>
                <a:lnTo>
                  <a:pt x="7762" y="9660"/>
                </a:lnTo>
                <a:lnTo>
                  <a:pt x="7884" y="9611"/>
                </a:lnTo>
                <a:lnTo>
                  <a:pt x="7981" y="9538"/>
                </a:lnTo>
                <a:lnTo>
                  <a:pt x="8079" y="9465"/>
                </a:lnTo>
                <a:lnTo>
                  <a:pt x="8249" y="9271"/>
                </a:lnTo>
                <a:lnTo>
                  <a:pt x="8371" y="9368"/>
                </a:lnTo>
                <a:lnTo>
                  <a:pt x="8541" y="9465"/>
                </a:lnTo>
                <a:lnTo>
                  <a:pt x="8711" y="9514"/>
                </a:lnTo>
                <a:lnTo>
                  <a:pt x="8906" y="9538"/>
                </a:lnTo>
                <a:lnTo>
                  <a:pt x="9101" y="9538"/>
                </a:lnTo>
                <a:lnTo>
                  <a:pt x="9271" y="9514"/>
                </a:lnTo>
                <a:lnTo>
                  <a:pt x="9466" y="9441"/>
                </a:lnTo>
                <a:lnTo>
                  <a:pt x="9611" y="9368"/>
                </a:lnTo>
                <a:lnTo>
                  <a:pt x="9733" y="9465"/>
                </a:lnTo>
                <a:lnTo>
                  <a:pt x="9855" y="9514"/>
                </a:lnTo>
                <a:lnTo>
                  <a:pt x="10025" y="9563"/>
                </a:lnTo>
                <a:lnTo>
                  <a:pt x="10195" y="9563"/>
                </a:lnTo>
                <a:lnTo>
                  <a:pt x="10366" y="9538"/>
                </a:lnTo>
                <a:lnTo>
                  <a:pt x="10560" y="9490"/>
                </a:lnTo>
                <a:lnTo>
                  <a:pt x="10706" y="9417"/>
                </a:lnTo>
                <a:lnTo>
                  <a:pt x="10852" y="9319"/>
                </a:lnTo>
                <a:lnTo>
                  <a:pt x="10974" y="9392"/>
                </a:lnTo>
                <a:lnTo>
                  <a:pt x="11096" y="9441"/>
                </a:lnTo>
                <a:lnTo>
                  <a:pt x="11242" y="9465"/>
                </a:lnTo>
                <a:lnTo>
                  <a:pt x="11363" y="9490"/>
                </a:lnTo>
                <a:lnTo>
                  <a:pt x="11509" y="9490"/>
                </a:lnTo>
                <a:lnTo>
                  <a:pt x="11655" y="9465"/>
                </a:lnTo>
                <a:lnTo>
                  <a:pt x="11801" y="9417"/>
                </a:lnTo>
                <a:lnTo>
                  <a:pt x="11923" y="9344"/>
                </a:lnTo>
                <a:lnTo>
                  <a:pt x="12020" y="9441"/>
                </a:lnTo>
                <a:lnTo>
                  <a:pt x="12142" y="9490"/>
                </a:lnTo>
                <a:lnTo>
                  <a:pt x="12434" y="9490"/>
                </a:lnTo>
                <a:lnTo>
                  <a:pt x="12580" y="9441"/>
                </a:lnTo>
                <a:lnTo>
                  <a:pt x="12750" y="9392"/>
                </a:lnTo>
                <a:lnTo>
                  <a:pt x="12896" y="9319"/>
                </a:lnTo>
                <a:lnTo>
                  <a:pt x="13042" y="9222"/>
                </a:lnTo>
                <a:lnTo>
                  <a:pt x="13091" y="9295"/>
                </a:lnTo>
                <a:lnTo>
                  <a:pt x="13164" y="9344"/>
                </a:lnTo>
                <a:lnTo>
                  <a:pt x="13310" y="9417"/>
                </a:lnTo>
                <a:lnTo>
                  <a:pt x="13480" y="9441"/>
                </a:lnTo>
                <a:lnTo>
                  <a:pt x="13675" y="9441"/>
                </a:lnTo>
                <a:lnTo>
                  <a:pt x="13870" y="9392"/>
                </a:lnTo>
                <a:lnTo>
                  <a:pt x="14064" y="9319"/>
                </a:lnTo>
                <a:lnTo>
                  <a:pt x="14259" y="9246"/>
                </a:lnTo>
                <a:lnTo>
                  <a:pt x="14405" y="9149"/>
                </a:lnTo>
                <a:lnTo>
                  <a:pt x="14478" y="9101"/>
                </a:lnTo>
                <a:lnTo>
                  <a:pt x="14502" y="9028"/>
                </a:lnTo>
                <a:lnTo>
                  <a:pt x="14478" y="8955"/>
                </a:lnTo>
                <a:lnTo>
                  <a:pt x="14454" y="8882"/>
                </a:lnTo>
                <a:lnTo>
                  <a:pt x="14429" y="8833"/>
                </a:lnTo>
                <a:lnTo>
                  <a:pt x="14356" y="8809"/>
                </a:lnTo>
                <a:lnTo>
                  <a:pt x="14308" y="8809"/>
                </a:lnTo>
                <a:lnTo>
                  <a:pt x="14235" y="8833"/>
                </a:lnTo>
                <a:lnTo>
                  <a:pt x="14016" y="8955"/>
                </a:lnTo>
                <a:lnTo>
                  <a:pt x="13845" y="9028"/>
                </a:lnTo>
                <a:lnTo>
                  <a:pt x="13675" y="9076"/>
                </a:lnTo>
                <a:lnTo>
                  <a:pt x="13529" y="9101"/>
                </a:lnTo>
                <a:lnTo>
                  <a:pt x="13407" y="9101"/>
                </a:lnTo>
                <a:lnTo>
                  <a:pt x="13359" y="9076"/>
                </a:lnTo>
                <a:lnTo>
                  <a:pt x="13334" y="9028"/>
                </a:lnTo>
                <a:lnTo>
                  <a:pt x="13310" y="8979"/>
                </a:lnTo>
                <a:lnTo>
                  <a:pt x="13310" y="8906"/>
                </a:lnTo>
                <a:lnTo>
                  <a:pt x="13310" y="8857"/>
                </a:lnTo>
                <a:lnTo>
                  <a:pt x="13286" y="8784"/>
                </a:lnTo>
                <a:lnTo>
                  <a:pt x="13261" y="8736"/>
                </a:lnTo>
                <a:lnTo>
                  <a:pt x="13213" y="8711"/>
                </a:lnTo>
                <a:lnTo>
                  <a:pt x="13091" y="8711"/>
                </a:lnTo>
                <a:lnTo>
                  <a:pt x="13042" y="8736"/>
                </a:lnTo>
                <a:lnTo>
                  <a:pt x="13018" y="8784"/>
                </a:lnTo>
                <a:lnTo>
                  <a:pt x="12945" y="8882"/>
                </a:lnTo>
                <a:lnTo>
                  <a:pt x="12823" y="8979"/>
                </a:lnTo>
                <a:lnTo>
                  <a:pt x="12653" y="9076"/>
                </a:lnTo>
                <a:lnTo>
                  <a:pt x="12507" y="9149"/>
                </a:lnTo>
                <a:lnTo>
                  <a:pt x="12361" y="9198"/>
                </a:lnTo>
                <a:lnTo>
                  <a:pt x="12312" y="9198"/>
                </a:lnTo>
                <a:lnTo>
                  <a:pt x="12264" y="9173"/>
                </a:lnTo>
                <a:lnTo>
                  <a:pt x="12215" y="9149"/>
                </a:lnTo>
                <a:lnTo>
                  <a:pt x="12191" y="9101"/>
                </a:lnTo>
                <a:lnTo>
                  <a:pt x="12191" y="9028"/>
                </a:lnTo>
                <a:lnTo>
                  <a:pt x="12215" y="8930"/>
                </a:lnTo>
                <a:lnTo>
                  <a:pt x="12215" y="8857"/>
                </a:lnTo>
                <a:lnTo>
                  <a:pt x="12191" y="8809"/>
                </a:lnTo>
                <a:lnTo>
                  <a:pt x="12142" y="8760"/>
                </a:lnTo>
                <a:lnTo>
                  <a:pt x="12093" y="8736"/>
                </a:lnTo>
                <a:lnTo>
                  <a:pt x="12045" y="8736"/>
                </a:lnTo>
                <a:lnTo>
                  <a:pt x="11972" y="8760"/>
                </a:lnTo>
                <a:lnTo>
                  <a:pt x="11923" y="8784"/>
                </a:lnTo>
                <a:lnTo>
                  <a:pt x="11899" y="8857"/>
                </a:lnTo>
                <a:lnTo>
                  <a:pt x="11801" y="8979"/>
                </a:lnTo>
                <a:lnTo>
                  <a:pt x="11704" y="9076"/>
                </a:lnTo>
                <a:lnTo>
                  <a:pt x="11582" y="9125"/>
                </a:lnTo>
                <a:lnTo>
                  <a:pt x="11266" y="9125"/>
                </a:lnTo>
                <a:lnTo>
                  <a:pt x="11169" y="9076"/>
                </a:lnTo>
                <a:lnTo>
                  <a:pt x="11096" y="9028"/>
                </a:lnTo>
                <a:lnTo>
                  <a:pt x="11144" y="8882"/>
                </a:lnTo>
                <a:lnTo>
                  <a:pt x="11144" y="8809"/>
                </a:lnTo>
                <a:lnTo>
                  <a:pt x="11120" y="8736"/>
                </a:lnTo>
                <a:lnTo>
                  <a:pt x="11071" y="8687"/>
                </a:lnTo>
                <a:lnTo>
                  <a:pt x="11023" y="8663"/>
                </a:lnTo>
                <a:lnTo>
                  <a:pt x="10950" y="8638"/>
                </a:lnTo>
                <a:close/>
                <a:moveTo>
                  <a:pt x="1314" y="9003"/>
                </a:moveTo>
                <a:lnTo>
                  <a:pt x="1290" y="9611"/>
                </a:lnTo>
                <a:lnTo>
                  <a:pt x="1168" y="9660"/>
                </a:lnTo>
                <a:lnTo>
                  <a:pt x="1071" y="9733"/>
                </a:lnTo>
                <a:lnTo>
                  <a:pt x="852" y="9903"/>
                </a:lnTo>
                <a:lnTo>
                  <a:pt x="706" y="10049"/>
                </a:lnTo>
                <a:lnTo>
                  <a:pt x="657" y="9368"/>
                </a:lnTo>
                <a:lnTo>
                  <a:pt x="925" y="9271"/>
                </a:lnTo>
                <a:lnTo>
                  <a:pt x="1168" y="9101"/>
                </a:lnTo>
                <a:lnTo>
                  <a:pt x="1314" y="9003"/>
                </a:lnTo>
                <a:close/>
                <a:moveTo>
                  <a:pt x="1266" y="10122"/>
                </a:moveTo>
                <a:lnTo>
                  <a:pt x="1266" y="10877"/>
                </a:lnTo>
                <a:lnTo>
                  <a:pt x="1120" y="10998"/>
                </a:lnTo>
                <a:lnTo>
                  <a:pt x="779" y="11242"/>
                </a:lnTo>
                <a:lnTo>
                  <a:pt x="730" y="10439"/>
                </a:lnTo>
                <a:lnTo>
                  <a:pt x="876" y="10366"/>
                </a:lnTo>
                <a:lnTo>
                  <a:pt x="1022" y="10293"/>
                </a:lnTo>
                <a:lnTo>
                  <a:pt x="1266" y="10122"/>
                </a:lnTo>
                <a:close/>
                <a:moveTo>
                  <a:pt x="11485" y="10633"/>
                </a:moveTo>
                <a:lnTo>
                  <a:pt x="11412" y="10658"/>
                </a:lnTo>
                <a:lnTo>
                  <a:pt x="11339" y="10731"/>
                </a:lnTo>
                <a:lnTo>
                  <a:pt x="11169" y="11023"/>
                </a:lnTo>
                <a:lnTo>
                  <a:pt x="11071" y="11144"/>
                </a:lnTo>
                <a:lnTo>
                  <a:pt x="10950" y="11242"/>
                </a:lnTo>
                <a:lnTo>
                  <a:pt x="10877" y="11290"/>
                </a:lnTo>
                <a:lnTo>
                  <a:pt x="10779" y="11315"/>
                </a:lnTo>
                <a:lnTo>
                  <a:pt x="10560" y="11315"/>
                </a:lnTo>
                <a:lnTo>
                  <a:pt x="10463" y="11290"/>
                </a:lnTo>
                <a:lnTo>
                  <a:pt x="10390" y="11242"/>
                </a:lnTo>
                <a:lnTo>
                  <a:pt x="10317" y="11169"/>
                </a:lnTo>
                <a:lnTo>
                  <a:pt x="10293" y="11096"/>
                </a:lnTo>
                <a:lnTo>
                  <a:pt x="10366" y="10901"/>
                </a:lnTo>
                <a:lnTo>
                  <a:pt x="10366" y="10828"/>
                </a:lnTo>
                <a:lnTo>
                  <a:pt x="10341" y="10755"/>
                </a:lnTo>
                <a:lnTo>
                  <a:pt x="10293" y="10706"/>
                </a:lnTo>
                <a:lnTo>
                  <a:pt x="10244" y="10658"/>
                </a:lnTo>
                <a:lnTo>
                  <a:pt x="10098" y="10658"/>
                </a:lnTo>
                <a:lnTo>
                  <a:pt x="10049" y="10682"/>
                </a:lnTo>
                <a:lnTo>
                  <a:pt x="10001" y="10755"/>
                </a:lnTo>
                <a:lnTo>
                  <a:pt x="9928" y="10877"/>
                </a:lnTo>
                <a:lnTo>
                  <a:pt x="9903" y="10998"/>
                </a:lnTo>
                <a:lnTo>
                  <a:pt x="9806" y="11120"/>
                </a:lnTo>
                <a:lnTo>
                  <a:pt x="9636" y="11217"/>
                </a:lnTo>
                <a:lnTo>
                  <a:pt x="9539" y="11242"/>
                </a:lnTo>
                <a:lnTo>
                  <a:pt x="9393" y="11266"/>
                </a:lnTo>
                <a:lnTo>
                  <a:pt x="9344" y="11242"/>
                </a:lnTo>
                <a:lnTo>
                  <a:pt x="9295" y="11217"/>
                </a:lnTo>
                <a:lnTo>
                  <a:pt x="9295" y="11169"/>
                </a:lnTo>
                <a:lnTo>
                  <a:pt x="9295" y="11096"/>
                </a:lnTo>
                <a:lnTo>
                  <a:pt x="9320" y="11023"/>
                </a:lnTo>
                <a:lnTo>
                  <a:pt x="9320" y="10950"/>
                </a:lnTo>
                <a:lnTo>
                  <a:pt x="9295" y="10901"/>
                </a:lnTo>
                <a:lnTo>
                  <a:pt x="9247" y="10852"/>
                </a:lnTo>
                <a:lnTo>
                  <a:pt x="9198" y="10828"/>
                </a:lnTo>
                <a:lnTo>
                  <a:pt x="9125" y="10804"/>
                </a:lnTo>
                <a:lnTo>
                  <a:pt x="9052" y="10828"/>
                </a:lnTo>
                <a:lnTo>
                  <a:pt x="8979" y="10852"/>
                </a:lnTo>
                <a:lnTo>
                  <a:pt x="8784" y="11047"/>
                </a:lnTo>
                <a:lnTo>
                  <a:pt x="8565" y="11242"/>
                </a:lnTo>
                <a:lnTo>
                  <a:pt x="8419" y="11290"/>
                </a:lnTo>
                <a:lnTo>
                  <a:pt x="8225" y="11315"/>
                </a:lnTo>
                <a:lnTo>
                  <a:pt x="8103" y="11290"/>
                </a:lnTo>
                <a:lnTo>
                  <a:pt x="8006" y="11290"/>
                </a:lnTo>
                <a:lnTo>
                  <a:pt x="7933" y="11242"/>
                </a:lnTo>
                <a:lnTo>
                  <a:pt x="7884" y="11193"/>
                </a:lnTo>
                <a:lnTo>
                  <a:pt x="7908" y="11071"/>
                </a:lnTo>
                <a:lnTo>
                  <a:pt x="7908" y="10901"/>
                </a:lnTo>
                <a:lnTo>
                  <a:pt x="7884" y="10828"/>
                </a:lnTo>
                <a:lnTo>
                  <a:pt x="7835" y="10755"/>
                </a:lnTo>
                <a:lnTo>
                  <a:pt x="7787" y="10706"/>
                </a:lnTo>
                <a:lnTo>
                  <a:pt x="7714" y="10682"/>
                </a:lnTo>
                <a:lnTo>
                  <a:pt x="7616" y="10682"/>
                </a:lnTo>
                <a:lnTo>
                  <a:pt x="7543" y="10706"/>
                </a:lnTo>
                <a:lnTo>
                  <a:pt x="7495" y="10779"/>
                </a:lnTo>
                <a:lnTo>
                  <a:pt x="7446" y="10852"/>
                </a:lnTo>
                <a:lnTo>
                  <a:pt x="7397" y="10974"/>
                </a:lnTo>
                <a:lnTo>
                  <a:pt x="7397" y="11071"/>
                </a:lnTo>
                <a:lnTo>
                  <a:pt x="7324" y="11144"/>
                </a:lnTo>
                <a:lnTo>
                  <a:pt x="7227" y="11193"/>
                </a:lnTo>
                <a:lnTo>
                  <a:pt x="7008" y="11193"/>
                </a:lnTo>
                <a:lnTo>
                  <a:pt x="6911" y="11169"/>
                </a:lnTo>
                <a:lnTo>
                  <a:pt x="6789" y="11096"/>
                </a:lnTo>
                <a:lnTo>
                  <a:pt x="6716" y="11023"/>
                </a:lnTo>
                <a:lnTo>
                  <a:pt x="6667" y="10950"/>
                </a:lnTo>
                <a:lnTo>
                  <a:pt x="6619" y="10877"/>
                </a:lnTo>
                <a:lnTo>
                  <a:pt x="6546" y="10804"/>
                </a:lnTo>
                <a:lnTo>
                  <a:pt x="6473" y="10779"/>
                </a:lnTo>
                <a:lnTo>
                  <a:pt x="6400" y="10779"/>
                </a:lnTo>
                <a:lnTo>
                  <a:pt x="6302" y="10804"/>
                </a:lnTo>
                <a:lnTo>
                  <a:pt x="6254" y="10852"/>
                </a:lnTo>
                <a:lnTo>
                  <a:pt x="6205" y="10901"/>
                </a:lnTo>
                <a:lnTo>
                  <a:pt x="6205" y="10998"/>
                </a:lnTo>
                <a:lnTo>
                  <a:pt x="6205" y="11096"/>
                </a:lnTo>
                <a:lnTo>
                  <a:pt x="6181" y="11169"/>
                </a:lnTo>
                <a:lnTo>
                  <a:pt x="6156" y="11217"/>
                </a:lnTo>
                <a:lnTo>
                  <a:pt x="6132" y="11266"/>
                </a:lnTo>
                <a:lnTo>
                  <a:pt x="6035" y="11315"/>
                </a:lnTo>
                <a:lnTo>
                  <a:pt x="5937" y="11339"/>
                </a:lnTo>
                <a:lnTo>
                  <a:pt x="5840" y="11315"/>
                </a:lnTo>
                <a:lnTo>
                  <a:pt x="5743" y="11242"/>
                </a:lnTo>
                <a:lnTo>
                  <a:pt x="5694" y="11144"/>
                </a:lnTo>
                <a:lnTo>
                  <a:pt x="5694" y="11096"/>
                </a:lnTo>
                <a:lnTo>
                  <a:pt x="5694" y="11047"/>
                </a:lnTo>
                <a:lnTo>
                  <a:pt x="5694" y="10925"/>
                </a:lnTo>
                <a:lnTo>
                  <a:pt x="5670" y="10852"/>
                </a:lnTo>
                <a:lnTo>
                  <a:pt x="5621" y="10779"/>
                </a:lnTo>
                <a:lnTo>
                  <a:pt x="5524" y="10755"/>
                </a:lnTo>
                <a:lnTo>
                  <a:pt x="5451" y="10731"/>
                </a:lnTo>
                <a:lnTo>
                  <a:pt x="5353" y="10755"/>
                </a:lnTo>
                <a:lnTo>
                  <a:pt x="5280" y="10828"/>
                </a:lnTo>
                <a:lnTo>
                  <a:pt x="5232" y="10901"/>
                </a:lnTo>
                <a:lnTo>
                  <a:pt x="5183" y="10998"/>
                </a:lnTo>
                <a:lnTo>
                  <a:pt x="5110" y="11096"/>
                </a:lnTo>
                <a:lnTo>
                  <a:pt x="5037" y="11169"/>
                </a:lnTo>
                <a:lnTo>
                  <a:pt x="4964" y="11242"/>
                </a:lnTo>
                <a:lnTo>
                  <a:pt x="4769" y="11339"/>
                </a:lnTo>
                <a:lnTo>
                  <a:pt x="4648" y="11363"/>
                </a:lnTo>
                <a:lnTo>
                  <a:pt x="4550" y="11388"/>
                </a:lnTo>
                <a:lnTo>
                  <a:pt x="4502" y="11388"/>
                </a:lnTo>
                <a:lnTo>
                  <a:pt x="4453" y="11363"/>
                </a:lnTo>
                <a:lnTo>
                  <a:pt x="4380" y="11315"/>
                </a:lnTo>
                <a:lnTo>
                  <a:pt x="4331" y="11217"/>
                </a:lnTo>
                <a:lnTo>
                  <a:pt x="4307" y="11120"/>
                </a:lnTo>
                <a:lnTo>
                  <a:pt x="4258" y="10950"/>
                </a:lnTo>
                <a:lnTo>
                  <a:pt x="4234" y="10877"/>
                </a:lnTo>
                <a:lnTo>
                  <a:pt x="4210" y="10877"/>
                </a:lnTo>
                <a:lnTo>
                  <a:pt x="4210" y="10852"/>
                </a:lnTo>
                <a:lnTo>
                  <a:pt x="4185" y="10828"/>
                </a:lnTo>
                <a:lnTo>
                  <a:pt x="4137" y="10804"/>
                </a:lnTo>
                <a:lnTo>
                  <a:pt x="4088" y="10804"/>
                </a:lnTo>
                <a:lnTo>
                  <a:pt x="4039" y="10828"/>
                </a:lnTo>
                <a:lnTo>
                  <a:pt x="3991" y="10852"/>
                </a:lnTo>
                <a:lnTo>
                  <a:pt x="3942" y="10950"/>
                </a:lnTo>
                <a:lnTo>
                  <a:pt x="3918" y="11071"/>
                </a:lnTo>
                <a:lnTo>
                  <a:pt x="3918" y="11290"/>
                </a:lnTo>
                <a:lnTo>
                  <a:pt x="3942" y="11388"/>
                </a:lnTo>
                <a:lnTo>
                  <a:pt x="3966" y="11509"/>
                </a:lnTo>
                <a:lnTo>
                  <a:pt x="4015" y="11582"/>
                </a:lnTo>
                <a:lnTo>
                  <a:pt x="4088" y="11680"/>
                </a:lnTo>
                <a:lnTo>
                  <a:pt x="4185" y="11753"/>
                </a:lnTo>
                <a:lnTo>
                  <a:pt x="4283" y="11801"/>
                </a:lnTo>
                <a:lnTo>
                  <a:pt x="4429" y="11850"/>
                </a:lnTo>
                <a:lnTo>
                  <a:pt x="4721" y="11850"/>
                </a:lnTo>
                <a:lnTo>
                  <a:pt x="4842" y="11826"/>
                </a:lnTo>
                <a:lnTo>
                  <a:pt x="4988" y="11777"/>
                </a:lnTo>
                <a:lnTo>
                  <a:pt x="5110" y="11704"/>
                </a:lnTo>
                <a:lnTo>
                  <a:pt x="5232" y="11631"/>
                </a:lnTo>
                <a:lnTo>
                  <a:pt x="5353" y="11534"/>
                </a:lnTo>
                <a:lnTo>
                  <a:pt x="5475" y="11655"/>
                </a:lnTo>
                <a:lnTo>
                  <a:pt x="5645" y="11728"/>
                </a:lnTo>
                <a:lnTo>
                  <a:pt x="5816" y="11777"/>
                </a:lnTo>
                <a:lnTo>
                  <a:pt x="5986" y="11801"/>
                </a:lnTo>
                <a:lnTo>
                  <a:pt x="6156" y="11777"/>
                </a:lnTo>
                <a:lnTo>
                  <a:pt x="6327" y="11728"/>
                </a:lnTo>
                <a:lnTo>
                  <a:pt x="6473" y="11631"/>
                </a:lnTo>
                <a:lnTo>
                  <a:pt x="6570" y="11509"/>
                </a:lnTo>
                <a:lnTo>
                  <a:pt x="6716" y="11558"/>
                </a:lnTo>
                <a:lnTo>
                  <a:pt x="6838" y="11607"/>
                </a:lnTo>
                <a:lnTo>
                  <a:pt x="6984" y="11631"/>
                </a:lnTo>
                <a:lnTo>
                  <a:pt x="7105" y="11655"/>
                </a:lnTo>
                <a:lnTo>
                  <a:pt x="7251" y="11655"/>
                </a:lnTo>
                <a:lnTo>
                  <a:pt x="7373" y="11631"/>
                </a:lnTo>
                <a:lnTo>
                  <a:pt x="7519" y="11582"/>
                </a:lnTo>
                <a:lnTo>
                  <a:pt x="7616" y="11534"/>
                </a:lnTo>
                <a:lnTo>
                  <a:pt x="7787" y="11631"/>
                </a:lnTo>
                <a:lnTo>
                  <a:pt x="7957" y="11728"/>
                </a:lnTo>
                <a:lnTo>
                  <a:pt x="8103" y="11777"/>
                </a:lnTo>
                <a:lnTo>
                  <a:pt x="8249" y="11801"/>
                </a:lnTo>
                <a:lnTo>
                  <a:pt x="8395" y="11777"/>
                </a:lnTo>
                <a:lnTo>
                  <a:pt x="8517" y="11753"/>
                </a:lnTo>
                <a:lnTo>
                  <a:pt x="8638" y="11680"/>
                </a:lnTo>
                <a:lnTo>
                  <a:pt x="8760" y="11607"/>
                </a:lnTo>
                <a:lnTo>
                  <a:pt x="9003" y="11436"/>
                </a:lnTo>
                <a:lnTo>
                  <a:pt x="9052" y="11509"/>
                </a:lnTo>
                <a:lnTo>
                  <a:pt x="9149" y="11582"/>
                </a:lnTo>
                <a:lnTo>
                  <a:pt x="9271" y="11631"/>
                </a:lnTo>
                <a:lnTo>
                  <a:pt x="9563" y="11631"/>
                </a:lnTo>
                <a:lnTo>
                  <a:pt x="9733" y="11582"/>
                </a:lnTo>
                <a:lnTo>
                  <a:pt x="9903" y="11534"/>
                </a:lnTo>
                <a:lnTo>
                  <a:pt x="10025" y="11436"/>
                </a:lnTo>
                <a:lnTo>
                  <a:pt x="10098" y="11509"/>
                </a:lnTo>
                <a:lnTo>
                  <a:pt x="10195" y="11582"/>
                </a:lnTo>
                <a:lnTo>
                  <a:pt x="10414" y="11680"/>
                </a:lnTo>
                <a:lnTo>
                  <a:pt x="10560" y="11728"/>
                </a:lnTo>
                <a:lnTo>
                  <a:pt x="10682" y="11753"/>
                </a:lnTo>
                <a:lnTo>
                  <a:pt x="10828" y="11728"/>
                </a:lnTo>
                <a:lnTo>
                  <a:pt x="10950" y="11704"/>
                </a:lnTo>
                <a:lnTo>
                  <a:pt x="11071" y="11655"/>
                </a:lnTo>
                <a:lnTo>
                  <a:pt x="11193" y="11582"/>
                </a:lnTo>
                <a:lnTo>
                  <a:pt x="11388" y="11388"/>
                </a:lnTo>
                <a:lnTo>
                  <a:pt x="11509" y="11509"/>
                </a:lnTo>
                <a:lnTo>
                  <a:pt x="11655" y="11582"/>
                </a:lnTo>
                <a:lnTo>
                  <a:pt x="11801" y="11631"/>
                </a:lnTo>
                <a:lnTo>
                  <a:pt x="11996" y="11655"/>
                </a:lnTo>
                <a:lnTo>
                  <a:pt x="12166" y="11655"/>
                </a:lnTo>
                <a:lnTo>
                  <a:pt x="12337" y="11631"/>
                </a:lnTo>
                <a:lnTo>
                  <a:pt x="12507" y="11582"/>
                </a:lnTo>
                <a:lnTo>
                  <a:pt x="12653" y="11509"/>
                </a:lnTo>
                <a:lnTo>
                  <a:pt x="12799" y="11582"/>
                </a:lnTo>
                <a:lnTo>
                  <a:pt x="12945" y="11607"/>
                </a:lnTo>
                <a:lnTo>
                  <a:pt x="13115" y="11631"/>
                </a:lnTo>
                <a:lnTo>
                  <a:pt x="13286" y="11631"/>
                </a:lnTo>
                <a:lnTo>
                  <a:pt x="13456" y="11607"/>
                </a:lnTo>
                <a:lnTo>
                  <a:pt x="13651" y="11558"/>
                </a:lnTo>
                <a:lnTo>
                  <a:pt x="13797" y="11485"/>
                </a:lnTo>
                <a:lnTo>
                  <a:pt x="13967" y="11388"/>
                </a:lnTo>
                <a:lnTo>
                  <a:pt x="14040" y="11436"/>
                </a:lnTo>
                <a:lnTo>
                  <a:pt x="14137" y="11461"/>
                </a:lnTo>
                <a:lnTo>
                  <a:pt x="14259" y="11461"/>
                </a:lnTo>
                <a:lnTo>
                  <a:pt x="14405" y="11436"/>
                </a:lnTo>
                <a:lnTo>
                  <a:pt x="14478" y="11388"/>
                </a:lnTo>
                <a:lnTo>
                  <a:pt x="14527" y="11339"/>
                </a:lnTo>
                <a:lnTo>
                  <a:pt x="14551" y="11266"/>
                </a:lnTo>
                <a:lnTo>
                  <a:pt x="14551" y="11193"/>
                </a:lnTo>
                <a:lnTo>
                  <a:pt x="14527" y="11120"/>
                </a:lnTo>
                <a:lnTo>
                  <a:pt x="14478" y="11071"/>
                </a:lnTo>
                <a:lnTo>
                  <a:pt x="14429" y="11047"/>
                </a:lnTo>
                <a:lnTo>
                  <a:pt x="14356" y="11023"/>
                </a:lnTo>
                <a:lnTo>
                  <a:pt x="14283" y="11047"/>
                </a:lnTo>
                <a:lnTo>
                  <a:pt x="14210" y="11023"/>
                </a:lnTo>
                <a:lnTo>
                  <a:pt x="14137" y="10925"/>
                </a:lnTo>
                <a:lnTo>
                  <a:pt x="14040" y="10852"/>
                </a:lnTo>
                <a:lnTo>
                  <a:pt x="13943" y="10852"/>
                </a:lnTo>
                <a:lnTo>
                  <a:pt x="13894" y="10877"/>
                </a:lnTo>
                <a:lnTo>
                  <a:pt x="13845" y="10925"/>
                </a:lnTo>
                <a:lnTo>
                  <a:pt x="13772" y="10974"/>
                </a:lnTo>
                <a:lnTo>
                  <a:pt x="13651" y="11047"/>
                </a:lnTo>
                <a:lnTo>
                  <a:pt x="13505" y="11120"/>
                </a:lnTo>
                <a:lnTo>
                  <a:pt x="13334" y="11169"/>
                </a:lnTo>
                <a:lnTo>
                  <a:pt x="13188" y="11217"/>
                </a:lnTo>
                <a:lnTo>
                  <a:pt x="12994" y="11217"/>
                </a:lnTo>
                <a:lnTo>
                  <a:pt x="12969" y="11193"/>
                </a:lnTo>
                <a:lnTo>
                  <a:pt x="12945" y="11144"/>
                </a:lnTo>
                <a:lnTo>
                  <a:pt x="12921" y="11096"/>
                </a:lnTo>
                <a:lnTo>
                  <a:pt x="12945" y="10974"/>
                </a:lnTo>
                <a:lnTo>
                  <a:pt x="12945" y="10901"/>
                </a:lnTo>
                <a:lnTo>
                  <a:pt x="12896" y="10828"/>
                </a:lnTo>
                <a:lnTo>
                  <a:pt x="12848" y="10779"/>
                </a:lnTo>
                <a:lnTo>
                  <a:pt x="12775" y="10755"/>
                </a:lnTo>
                <a:lnTo>
                  <a:pt x="12677" y="10779"/>
                </a:lnTo>
                <a:lnTo>
                  <a:pt x="12629" y="10804"/>
                </a:lnTo>
                <a:lnTo>
                  <a:pt x="12556" y="10852"/>
                </a:lnTo>
                <a:lnTo>
                  <a:pt x="12531" y="10925"/>
                </a:lnTo>
                <a:lnTo>
                  <a:pt x="12507" y="11047"/>
                </a:lnTo>
                <a:lnTo>
                  <a:pt x="12458" y="11096"/>
                </a:lnTo>
                <a:lnTo>
                  <a:pt x="12410" y="11144"/>
                </a:lnTo>
                <a:lnTo>
                  <a:pt x="12288" y="11217"/>
                </a:lnTo>
                <a:lnTo>
                  <a:pt x="12142" y="11242"/>
                </a:lnTo>
                <a:lnTo>
                  <a:pt x="11972" y="11242"/>
                </a:lnTo>
                <a:lnTo>
                  <a:pt x="11850" y="11217"/>
                </a:lnTo>
                <a:lnTo>
                  <a:pt x="11728" y="11144"/>
                </a:lnTo>
                <a:lnTo>
                  <a:pt x="11704" y="11120"/>
                </a:lnTo>
                <a:lnTo>
                  <a:pt x="11680" y="11071"/>
                </a:lnTo>
                <a:lnTo>
                  <a:pt x="11680" y="10998"/>
                </a:lnTo>
                <a:lnTo>
                  <a:pt x="11704" y="10950"/>
                </a:lnTo>
                <a:lnTo>
                  <a:pt x="11728" y="10852"/>
                </a:lnTo>
                <a:lnTo>
                  <a:pt x="11728" y="10779"/>
                </a:lnTo>
                <a:lnTo>
                  <a:pt x="11680" y="10706"/>
                </a:lnTo>
                <a:lnTo>
                  <a:pt x="11631" y="10658"/>
                </a:lnTo>
                <a:lnTo>
                  <a:pt x="11558" y="10633"/>
                </a:lnTo>
                <a:close/>
                <a:moveTo>
                  <a:pt x="1266" y="11363"/>
                </a:moveTo>
                <a:lnTo>
                  <a:pt x="1266" y="11826"/>
                </a:lnTo>
                <a:lnTo>
                  <a:pt x="1095" y="11972"/>
                </a:lnTo>
                <a:lnTo>
                  <a:pt x="974" y="12118"/>
                </a:lnTo>
                <a:lnTo>
                  <a:pt x="876" y="12215"/>
                </a:lnTo>
                <a:lnTo>
                  <a:pt x="828" y="12337"/>
                </a:lnTo>
                <a:lnTo>
                  <a:pt x="803" y="11534"/>
                </a:lnTo>
                <a:lnTo>
                  <a:pt x="803" y="11485"/>
                </a:lnTo>
                <a:lnTo>
                  <a:pt x="925" y="11485"/>
                </a:lnTo>
                <a:lnTo>
                  <a:pt x="1047" y="11461"/>
                </a:lnTo>
                <a:lnTo>
                  <a:pt x="1144" y="11412"/>
                </a:lnTo>
                <a:lnTo>
                  <a:pt x="1266" y="11363"/>
                </a:lnTo>
                <a:close/>
                <a:moveTo>
                  <a:pt x="1266" y="12385"/>
                </a:moveTo>
                <a:lnTo>
                  <a:pt x="1266" y="12872"/>
                </a:lnTo>
                <a:lnTo>
                  <a:pt x="974" y="13140"/>
                </a:lnTo>
                <a:lnTo>
                  <a:pt x="828" y="13286"/>
                </a:lnTo>
                <a:lnTo>
                  <a:pt x="828" y="12653"/>
                </a:lnTo>
                <a:lnTo>
                  <a:pt x="1022" y="12556"/>
                </a:lnTo>
                <a:lnTo>
                  <a:pt x="1217" y="12410"/>
                </a:lnTo>
                <a:lnTo>
                  <a:pt x="1266" y="12385"/>
                </a:lnTo>
                <a:close/>
                <a:moveTo>
                  <a:pt x="4088" y="12775"/>
                </a:moveTo>
                <a:lnTo>
                  <a:pt x="4039" y="12799"/>
                </a:lnTo>
                <a:lnTo>
                  <a:pt x="4015" y="12823"/>
                </a:lnTo>
                <a:lnTo>
                  <a:pt x="3820" y="13164"/>
                </a:lnTo>
                <a:lnTo>
                  <a:pt x="3747" y="13359"/>
                </a:lnTo>
                <a:lnTo>
                  <a:pt x="3699" y="13553"/>
                </a:lnTo>
                <a:lnTo>
                  <a:pt x="3674" y="13748"/>
                </a:lnTo>
                <a:lnTo>
                  <a:pt x="3699" y="13821"/>
                </a:lnTo>
                <a:lnTo>
                  <a:pt x="3747" y="13894"/>
                </a:lnTo>
                <a:lnTo>
                  <a:pt x="3796" y="13967"/>
                </a:lnTo>
                <a:lnTo>
                  <a:pt x="3869" y="13991"/>
                </a:lnTo>
                <a:lnTo>
                  <a:pt x="3991" y="14040"/>
                </a:lnTo>
                <a:lnTo>
                  <a:pt x="4258" y="14040"/>
                </a:lnTo>
                <a:lnTo>
                  <a:pt x="4404" y="14016"/>
                </a:lnTo>
                <a:lnTo>
                  <a:pt x="4526" y="13967"/>
                </a:lnTo>
                <a:lnTo>
                  <a:pt x="4672" y="13918"/>
                </a:lnTo>
                <a:lnTo>
                  <a:pt x="4940" y="13748"/>
                </a:lnTo>
                <a:lnTo>
                  <a:pt x="5183" y="13578"/>
                </a:lnTo>
                <a:lnTo>
                  <a:pt x="5256" y="13675"/>
                </a:lnTo>
                <a:lnTo>
                  <a:pt x="5353" y="13748"/>
                </a:lnTo>
                <a:lnTo>
                  <a:pt x="5475" y="13821"/>
                </a:lnTo>
                <a:lnTo>
                  <a:pt x="5621" y="13870"/>
                </a:lnTo>
                <a:lnTo>
                  <a:pt x="5791" y="13918"/>
                </a:lnTo>
                <a:lnTo>
                  <a:pt x="6108" y="13918"/>
                </a:lnTo>
                <a:lnTo>
                  <a:pt x="6278" y="13894"/>
                </a:lnTo>
                <a:lnTo>
                  <a:pt x="6424" y="13821"/>
                </a:lnTo>
                <a:lnTo>
                  <a:pt x="6570" y="13772"/>
                </a:lnTo>
                <a:lnTo>
                  <a:pt x="6692" y="13675"/>
                </a:lnTo>
                <a:lnTo>
                  <a:pt x="6838" y="13578"/>
                </a:lnTo>
                <a:lnTo>
                  <a:pt x="6959" y="13675"/>
                </a:lnTo>
                <a:lnTo>
                  <a:pt x="7130" y="13724"/>
                </a:lnTo>
                <a:lnTo>
                  <a:pt x="7324" y="13748"/>
                </a:lnTo>
                <a:lnTo>
                  <a:pt x="7519" y="13748"/>
                </a:lnTo>
                <a:lnTo>
                  <a:pt x="8030" y="13724"/>
                </a:lnTo>
                <a:lnTo>
                  <a:pt x="8565" y="13748"/>
                </a:lnTo>
                <a:lnTo>
                  <a:pt x="8906" y="13772"/>
                </a:lnTo>
                <a:lnTo>
                  <a:pt x="9271" y="13748"/>
                </a:lnTo>
                <a:lnTo>
                  <a:pt x="9466" y="13724"/>
                </a:lnTo>
                <a:lnTo>
                  <a:pt x="9636" y="13675"/>
                </a:lnTo>
                <a:lnTo>
                  <a:pt x="9782" y="13578"/>
                </a:lnTo>
                <a:lnTo>
                  <a:pt x="9928" y="13480"/>
                </a:lnTo>
                <a:lnTo>
                  <a:pt x="9952" y="13432"/>
                </a:lnTo>
                <a:lnTo>
                  <a:pt x="9952" y="13383"/>
                </a:lnTo>
                <a:lnTo>
                  <a:pt x="9928" y="13334"/>
                </a:lnTo>
                <a:lnTo>
                  <a:pt x="9879" y="13310"/>
                </a:lnTo>
                <a:lnTo>
                  <a:pt x="9660" y="13261"/>
                </a:lnTo>
                <a:lnTo>
                  <a:pt x="9466" y="13286"/>
                </a:lnTo>
                <a:lnTo>
                  <a:pt x="9028" y="13334"/>
                </a:lnTo>
                <a:lnTo>
                  <a:pt x="8590" y="13334"/>
                </a:lnTo>
                <a:lnTo>
                  <a:pt x="8176" y="13286"/>
                </a:lnTo>
                <a:lnTo>
                  <a:pt x="7957" y="13286"/>
                </a:lnTo>
                <a:lnTo>
                  <a:pt x="7616" y="13310"/>
                </a:lnTo>
                <a:lnTo>
                  <a:pt x="7276" y="13310"/>
                </a:lnTo>
                <a:lnTo>
                  <a:pt x="7203" y="13286"/>
                </a:lnTo>
                <a:lnTo>
                  <a:pt x="7178" y="13261"/>
                </a:lnTo>
                <a:lnTo>
                  <a:pt x="7203" y="13164"/>
                </a:lnTo>
                <a:lnTo>
                  <a:pt x="7178" y="13091"/>
                </a:lnTo>
                <a:lnTo>
                  <a:pt x="7154" y="13042"/>
                </a:lnTo>
                <a:lnTo>
                  <a:pt x="7105" y="12969"/>
                </a:lnTo>
                <a:lnTo>
                  <a:pt x="7057" y="12945"/>
                </a:lnTo>
                <a:lnTo>
                  <a:pt x="6984" y="12921"/>
                </a:lnTo>
                <a:lnTo>
                  <a:pt x="6911" y="12945"/>
                </a:lnTo>
                <a:lnTo>
                  <a:pt x="6838" y="12994"/>
                </a:lnTo>
                <a:lnTo>
                  <a:pt x="6594" y="13237"/>
                </a:lnTo>
                <a:lnTo>
                  <a:pt x="6302" y="13432"/>
                </a:lnTo>
                <a:lnTo>
                  <a:pt x="6205" y="13480"/>
                </a:lnTo>
                <a:lnTo>
                  <a:pt x="6059" y="13505"/>
                </a:lnTo>
                <a:lnTo>
                  <a:pt x="5913" y="13505"/>
                </a:lnTo>
                <a:lnTo>
                  <a:pt x="5767" y="13480"/>
                </a:lnTo>
                <a:lnTo>
                  <a:pt x="5645" y="13432"/>
                </a:lnTo>
                <a:lnTo>
                  <a:pt x="5548" y="13359"/>
                </a:lnTo>
                <a:lnTo>
                  <a:pt x="5524" y="13286"/>
                </a:lnTo>
                <a:lnTo>
                  <a:pt x="5524" y="13237"/>
                </a:lnTo>
                <a:lnTo>
                  <a:pt x="5524" y="13164"/>
                </a:lnTo>
                <a:lnTo>
                  <a:pt x="5548" y="13067"/>
                </a:lnTo>
                <a:lnTo>
                  <a:pt x="5548" y="12994"/>
                </a:lnTo>
                <a:lnTo>
                  <a:pt x="5524" y="12921"/>
                </a:lnTo>
                <a:lnTo>
                  <a:pt x="5475" y="12872"/>
                </a:lnTo>
                <a:lnTo>
                  <a:pt x="5426" y="12823"/>
                </a:lnTo>
                <a:lnTo>
                  <a:pt x="5353" y="12799"/>
                </a:lnTo>
                <a:lnTo>
                  <a:pt x="5280" y="12799"/>
                </a:lnTo>
                <a:lnTo>
                  <a:pt x="5207" y="12848"/>
                </a:lnTo>
                <a:lnTo>
                  <a:pt x="5159" y="12896"/>
                </a:lnTo>
                <a:lnTo>
                  <a:pt x="5086" y="13018"/>
                </a:lnTo>
                <a:lnTo>
                  <a:pt x="5013" y="13091"/>
                </a:lnTo>
                <a:lnTo>
                  <a:pt x="4842" y="13261"/>
                </a:lnTo>
                <a:lnTo>
                  <a:pt x="4648" y="13407"/>
                </a:lnTo>
                <a:lnTo>
                  <a:pt x="4453" y="13505"/>
                </a:lnTo>
                <a:lnTo>
                  <a:pt x="4331" y="13578"/>
                </a:lnTo>
                <a:lnTo>
                  <a:pt x="4185" y="13602"/>
                </a:lnTo>
                <a:lnTo>
                  <a:pt x="4137" y="13602"/>
                </a:lnTo>
                <a:lnTo>
                  <a:pt x="4088" y="13578"/>
                </a:lnTo>
                <a:lnTo>
                  <a:pt x="4088" y="13505"/>
                </a:lnTo>
                <a:lnTo>
                  <a:pt x="4088" y="13407"/>
                </a:lnTo>
                <a:lnTo>
                  <a:pt x="4210" y="12945"/>
                </a:lnTo>
                <a:lnTo>
                  <a:pt x="4210" y="12896"/>
                </a:lnTo>
                <a:lnTo>
                  <a:pt x="4210" y="12848"/>
                </a:lnTo>
                <a:lnTo>
                  <a:pt x="4161" y="12799"/>
                </a:lnTo>
                <a:lnTo>
                  <a:pt x="4112" y="12775"/>
                </a:lnTo>
                <a:close/>
                <a:moveTo>
                  <a:pt x="1266" y="13407"/>
                </a:moveTo>
                <a:lnTo>
                  <a:pt x="1266" y="14113"/>
                </a:lnTo>
                <a:lnTo>
                  <a:pt x="1168" y="14186"/>
                </a:lnTo>
                <a:lnTo>
                  <a:pt x="1071" y="14235"/>
                </a:lnTo>
                <a:lnTo>
                  <a:pt x="925" y="14381"/>
                </a:lnTo>
                <a:lnTo>
                  <a:pt x="779" y="14527"/>
                </a:lnTo>
                <a:lnTo>
                  <a:pt x="803" y="13748"/>
                </a:lnTo>
                <a:lnTo>
                  <a:pt x="925" y="13675"/>
                </a:lnTo>
                <a:lnTo>
                  <a:pt x="1047" y="13578"/>
                </a:lnTo>
                <a:lnTo>
                  <a:pt x="1241" y="13407"/>
                </a:lnTo>
                <a:close/>
                <a:moveTo>
                  <a:pt x="1266" y="14624"/>
                </a:moveTo>
                <a:lnTo>
                  <a:pt x="1266" y="14940"/>
                </a:lnTo>
                <a:lnTo>
                  <a:pt x="1193" y="14989"/>
                </a:lnTo>
                <a:lnTo>
                  <a:pt x="949" y="15208"/>
                </a:lnTo>
                <a:lnTo>
                  <a:pt x="730" y="15451"/>
                </a:lnTo>
                <a:lnTo>
                  <a:pt x="755" y="15062"/>
                </a:lnTo>
                <a:lnTo>
                  <a:pt x="876" y="14989"/>
                </a:lnTo>
                <a:lnTo>
                  <a:pt x="974" y="14892"/>
                </a:lnTo>
                <a:lnTo>
                  <a:pt x="1168" y="14697"/>
                </a:lnTo>
                <a:lnTo>
                  <a:pt x="1266" y="14624"/>
                </a:lnTo>
                <a:close/>
                <a:moveTo>
                  <a:pt x="1241" y="15451"/>
                </a:moveTo>
                <a:lnTo>
                  <a:pt x="1241" y="15500"/>
                </a:lnTo>
                <a:lnTo>
                  <a:pt x="1217" y="15841"/>
                </a:lnTo>
                <a:lnTo>
                  <a:pt x="1071" y="15962"/>
                </a:lnTo>
                <a:lnTo>
                  <a:pt x="925" y="16108"/>
                </a:lnTo>
                <a:lnTo>
                  <a:pt x="682" y="16400"/>
                </a:lnTo>
                <a:lnTo>
                  <a:pt x="706" y="15695"/>
                </a:lnTo>
                <a:lnTo>
                  <a:pt x="755" y="15719"/>
                </a:lnTo>
                <a:lnTo>
                  <a:pt x="828" y="15743"/>
                </a:lnTo>
                <a:lnTo>
                  <a:pt x="876" y="15743"/>
                </a:lnTo>
                <a:lnTo>
                  <a:pt x="949" y="15695"/>
                </a:lnTo>
                <a:lnTo>
                  <a:pt x="1241" y="15451"/>
                </a:lnTo>
                <a:close/>
                <a:moveTo>
                  <a:pt x="1168" y="16327"/>
                </a:moveTo>
                <a:lnTo>
                  <a:pt x="1120" y="17009"/>
                </a:lnTo>
                <a:lnTo>
                  <a:pt x="998" y="17082"/>
                </a:lnTo>
                <a:lnTo>
                  <a:pt x="876" y="17179"/>
                </a:lnTo>
                <a:lnTo>
                  <a:pt x="682" y="17373"/>
                </a:lnTo>
                <a:lnTo>
                  <a:pt x="584" y="17495"/>
                </a:lnTo>
                <a:lnTo>
                  <a:pt x="657" y="16668"/>
                </a:lnTo>
                <a:lnTo>
                  <a:pt x="803" y="16619"/>
                </a:lnTo>
                <a:lnTo>
                  <a:pt x="949" y="16522"/>
                </a:lnTo>
                <a:lnTo>
                  <a:pt x="1168" y="16327"/>
                </a:lnTo>
                <a:close/>
                <a:moveTo>
                  <a:pt x="6813" y="463"/>
                </a:moveTo>
                <a:lnTo>
                  <a:pt x="8322" y="487"/>
                </a:lnTo>
                <a:lnTo>
                  <a:pt x="9830" y="560"/>
                </a:lnTo>
                <a:lnTo>
                  <a:pt x="12848" y="706"/>
                </a:lnTo>
                <a:lnTo>
                  <a:pt x="12775" y="901"/>
                </a:lnTo>
                <a:lnTo>
                  <a:pt x="12750" y="1071"/>
                </a:lnTo>
                <a:lnTo>
                  <a:pt x="12677" y="1484"/>
                </a:lnTo>
                <a:lnTo>
                  <a:pt x="12677" y="1874"/>
                </a:lnTo>
                <a:lnTo>
                  <a:pt x="12702" y="2312"/>
                </a:lnTo>
                <a:lnTo>
                  <a:pt x="12775" y="3115"/>
                </a:lnTo>
                <a:lnTo>
                  <a:pt x="12799" y="3528"/>
                </a:lnTo>
                <a:lnTo>
                  <a:pt x="12823" y="3893"/>
                </a:lnTo>
                <a:lnTo>
                  <a:pt x="12823" y="3966"/>
                </a:lnTo>
                <a:lnTo>
                  <a:pt x="12872" y="4039"/>
                </a:lnTo>
                <a:lnTo>
                  <a:pt x="12896" y="4064"/>
                </a:lnTo>
                <a:lnTo>
                  <a:pt x="12945" y="4112"/>
                </a:lnTo>
                <a:lnTo>
                  <a:pt x="12994" y="4161"/>
                </a:lnTo>
                <a:lnTo>
                  <a:pt x="13067" y="4210"/>
                </a:lnTo>
                <a:lnTo>
                  <a:pt x="13261" y="4258"/>
                </a:lnTo>
                <a:lnTo>
                  <a:pt x="13456" y="4307"/>
                </a:lnTo>
                <a:lnTo>
                  <a:pt x="13870" y="4331"/>
                </a:lnTo>
                <a:lnTo>
                  <a:pt x="14697" y="4356"/>
                </a:lnTo>
                <a:lnTo>
                  <a:pt x="15500" y="4356"/>
                </a:lnTo>
                <a:lnTo>
                  <a:pt x="15889" y="4331"/>
                </a:lnTo>
                <a:lnTo>
                  <a:pt x="16279" y="4283"/>
                </a:lnTo>
                <a:lnTo>
                  <a:pt x="16254" y="5061"/>
                </a:lnTo>
                <a:lnTo>
                  <a:pt x="16279" y="5864"/>
                </a:lnTo>
                <a:lnTo>
                  <a:pt x="16303" y="6643"/>
                </a:lnTo>
                <a:lnTo>
                  <a:pt x="16303" y="7422"/>
                </a:lnTo>
                <a:lnTo>
                  <a:pt x="16254" y="9319"/>
                </a:lnTo>
                <a:lnTo>
                  <a:pt x="16254" y="10268"/>
                </a:lnTo>
                <a:lnTo>
                  <a:pt x="16254" y="11242"/>
                </a:lnTo>
                <a:lnTo>
                  <a:pt x="16303" y="13140"/>
                </a:lnTo>
                <a:lnTo>
                  <a:pt x="16352" y="15062"/>
                </a:lnTo>
                <a:lnTo>
                  <a:pt x="16327" y="15962"/>
                </a:lnTo>
                <a:lnTo>
                  <a:pt x="16327" y="16887"/>
                </a:lnTo>
                <a:lnTo>
                  <a:pt x="16327" y="17738"/>
                </a:lnTo>
                <a:lnTo>
                  <a:pt x="16303" y="18152"/>
                </a:lnTo>
                <a:lnTo>
                  <a:pt x="16254" y="18590"/>
                </a:lnTo>
                <a:lnTo>
                  <a:pt x="15889" y="18614"/>
                </a:lnTo>
                <a:lnTo>
                  <a:pt x="15524" y="18639"/>
                </a:lnTo>
                <a:lnTo>
                  <a:pt x="11923" y="18639"/>
                </a:lnTo>
                <a:lnTo>
                  <a:pt x="9733" y="18614"/>
                </a:lnTo>
                <a:lnTo>
                  <a:pt x="7616" y="18566"/>
                </a:lnTo>
                <a:lnTo>
                  <a:pt x="5524" y="18517"/>
                </a:lnTo>
                <a:lnTo>
                  <a:pt x="4453" y="18517"/>
                </a:lnTo>
                <a:lnTo>
                  <a:pt x="3358" y="18566"/>
                </a:lnTo>
                <a:lnTo>
                  <a:pt x="2701" y="18566"/>
                </a:lnTo>
                <a:lnTo>
                  <a:pt x="2360" y="18590"/>
                </a:lnTo>
                <a:lnTo>
                  <a:pt x="2020" y="18639"/>
                </a:lnTo>
                <a:lnTo>
                  <a:pt x="1971" y="18590"/>
                </a:lnTo>
                <a:lnTo>
                  <a:pt x="1922" y="18517"/>
                </a:lnTo>
                <a:lnTo>
                  <a:pt x="1849" y="18493"/>
                </a:lnTo>
                <a:lnTo>
                  <a:pt x="1776" y="18493"/>
                </a:lnTo>
                <a:lnTo>
                  <a:pt x="1703" y="18298"/>
                </a:lnTo>
                <a:lnTo>
                  <a:pt x="1655" y="18103"/>
                </a:lnTo>
                <a:lnTo>
                  <a:pt x="1703" y="18030"/>
                </a:lnTo>
                <a:lnTo>
                  <a:pt x="1703" y="17957"/>
                </a:lnTo>
                <a:lnTo>
                  <a:pt x="1679" y="17884"/>
                </a:lnTo>
                <a:lnTo>
                  <a:pt x="1631" y="17811"/>
                </a:lnTo>
                <a:lnTo>
                  <a:pt x="1631" y="17398"/>
                </a:lnTo>
                <a:lnTo>
                  <a:pt x="1631" y="17009"/>
                </a:lnTo>
                <a:lnTo>
                  <a:pt x="1679" y="16133"/>
                </a:lnTo>
                <a:lnTo>
                  <a:pt x="1728" y="15281"/>
                </a:lnTo>
                <a:lnTo>
                  <a:pt x="1728" y="15086"/>
                </a:lnTo>
                <a:lnTo>
                  <a:pt x="1752" y="15038"/>
                </a:lnTo>
                <a:lnTo>
                  <a:pt x="1776" y="14965"/>
                </a:lnTo>
                <a:lnTo>
                  <a:pt x="1776" y="14916"/>
                </a:lnTo>
                <a:lnTo>
                  <a:pt x="1728" y="14843"/>
                </a:lnTo>
                <a:lnTo>
                  <a:pt x="1728" y="13018"/>
                </a:lnTo>
                <a:lnTo>
                  <a:pt x="1801" y="12945"/>
                </a:lnTo>
                <a:lnTo>
                  <a:pt x="1825" y="12848"/>
                </a:lnTo>
                <a:lnTo>
                  <a:pt x="1825" y="12775"/>
                </a:lnTo>
                <a:lnTo>
                  <a:pt x="1776" y="12726"/>
                </a:lnTo>
                <a:lnTo>
                  <a:pt x="1728" y="12677"/>
                </a:lnTo>
                <a:lnTo>
                  <a:pt x="1728" y="11071"/>
                </a:lnTo>
                <a:lnTo>
                  <a:pt x="1752" y="11023"/>
                </a:lnTo>
                <a:lnTo>
                  <a:pt x="1752" y="10974"/>
                </a:lnTo>
                <a:lnTo>
                  <a:pt x="1752" y="10925"/>
                </a:lnTo>
                <a:lnTo>
                  <a:pt x="1728" y="10852"/>
                </a:lnTo>
                <a:lnTo>
                  <a:pt x="1728" y="10049"/>
                </a:lnTo>
                <a:lnTo>
                  <a:pt x="1801" y="7373"/>
                </a:lnTo>
                <a:lnTo>
                  <a:pt x="1874" y="6059"/>
                </a:lnTo>
                <a:lnTo>
                  <a:pt x="1947" y="4721"/>
                </a:lnTo>
                <a:lnTo>
                  <a:pt x="1971" y="4137"/>
                </a:lnTo>
                <a:lnTo>
                  <a:pt x="1971" y="3553"/>
                </a:lnTo>
                <a:lnTo>
                  <a:pt x="1922" y="2969"/>
                </a:lnTo>
                <a:lnTo>
                  <a:pt x="1898" y="2360"/>
                </a:lnTo>
                <a:lnTo>
                  <a:pt x="1849" y="1825"/>
                </a:lnTo>
                <a:lnTo>
                  <a:pt x="1801" y="1290"/>
                </a:lnTo>
                <a:lnTo>
                  <a:pt x="1752" y="925"/>
                </a:lnTo>
                <a:lnTo>
                  <a:pt x="1703" y="755"/>
                </a:lnTo>
                <a:lnTo>
                  <a:pt x="1703" y="560"/>
                </a:lnTo>
                <a:lnTo>
                  <a:pt x="2141" y="609"/>
                </a:lnTo>
                <a:lnTo>
                  <a:pt x="2579" y="609"/>
                </a:lnTo>
                <a:lnTo>
                  <a:pt x="3455" y="584"/>
                </a:lnTo>
                <a:lnTo>
                  <a:pt x="5134" y="511"/>
                </a:lnTo>
                <a:lnTo>
                  <a:pt x="5962" y="487"/>
                </a:lnTo>
                <a:lnTo>
                  <a:pt x="6813" y="463"/>
                </a:lnTo>
                <a:close/>
                <a:moveTo>
                  <a:pt x="1120" y="17544"/>
                </a:moveTo>
                <a:lnTo>
                  <a:pt x="1144" y="17982"/>
                </a:lnTo>
                <a:lnTo>
                  <a:pt x="949" y="18176"/>
                </a:lnTo>
                <a:lnTo>
                  <a:pt x="779" y="18371"/>
                </a:lnTo>
                <a:lnTo>
                  <a:pt x="682" y="18517"/>
                </a:lnTo>
                <a:lnTo>
                  <a:pt x="584" y="18663"/>
                </a:lnTo>
                <a:lnTo>
                  <a:pt x="536" y="18858"/>
                </a:lnTo>
                <a:lnTo>
                  <a:pt x="513" y="19015"/>
                </a:lnTo>
                <a:lnTo>
                  <a:pt x="511" y="18979"/>
                </a:lnTo>
                <a:lnTo>
                  <a:pt x="511" y="18468"/>
                </a:lnTo>
                <a:lnTo>
                  <a:pt x="536" y="17982"/>
                </a:lnTo>
                <a:lnTo>
                  <a:pt x="657" y="17909"/>
                </a:lnTo>
                <a:lnTo>
                  <a:pt x="779" y="17836"/>
                </a:lnTo>
                <a:lnTo>
                  <a:pt x="974" y="17665"/>
                </a:lnTo>
                <a:lnTo>
                  <a:pt x="1120" y="17544"/>
                </a:lnTo>
                <a:close/>
                <a:moveTo>
                  <a:pt x="1266" y="18468"/>
                </a:moveTo>
                <a:lnTo>
                  <a:pt x="1314" y="18663"/>
                </a:lnTo>
                <a:lnTo>
                  <a:pt x="1412" y="18833"/>
                </a:lnTo>
                <a:lnTo>
                  <a:pt x="1144" y="19150"/>
                </a:lnTo>
                <a:lnTo>
                  <a:pt x="876" y="19539"/>
                </a:lnTo>
                <a:lnTo>
                  <a:pt x="633" y="19928"/>
                </a:lnTo>
                <a:lnTo>
                  <a:pt x="584" y="19685"/>
                </a:lnTo>
                <a:lnTo>
                  <a:pt x="536" y="19466"/>
                </a:lnTo>
                <a:lnTo>
                  <a:pt x="514" y="19031"/>
                </a:lnTo>
                <a:lnTo>
                  <a:pt x="514" y="19031"/>
                </a:lnTo>
                <a:lnTo>
                  <a:pt x="536" y="19052"/>
                </a:lnTo>
                <a:lnTo>
                  <a:pt x="584" y="19052"/>
                </a:lnTo>
                <a:lnTo>
                  <a:pt x="779" y="18955"/>
                </a:lnTo>
                <a:lnTo>
                  <a:pt x="949" y="18809"/>
                </a:lnTo>
                <a:lnTo>
                  <a:pt x="1266" y="18468"/>
                </a:lnTo>
                <a:close/>
                <a:moveTo>
                  <a:pt x="15427" y="19101"/>
                </a:moveTo>
                <a:lnTo>
                  <a:pt x="15427" y="19296"/>
                </a:lnTo>
                <a:lnTo>
                  <a:pt x="15427" y="19490"/>
                </a:lnTo>
                <a:lnTo>
                  <a:pt x="15451" y="19904"/>
                </a:lnTo>
                <a:lnTo>
                  <a:pt x="15086" y="19953"/>
                </a:lnTo>
                <a:lnTo>
                  <a:pt x="15086" y="19953"/>
                </a:lnTo>
                <a:lnTo>
                  <a:pt x="15159" y="19734"/>
                </a:lnTo>
                <a:lnTo>
                  <a:pt x="15257" y="19417"/>
                </a:lnTo>
                <a:lnTo>
                  <a:pt x="15281" y="19271"/>
                </a:lnTo>
                <a:lnTo>
                  <a:pt x="15281" y="19101"/>
                </a:lnTo>
                <a:close/>
                <a:moveTo>
                  <a:pt x="15038" y="19101"/>
                </a:moveTo>
                <a:lnTo>
                  <a:pt x="14989" y="19174"/>
                </a:lnTo>
                <a:lnTo>
                  <a:pt x="14940" y="19271"/>
                </a:lnTo>
                <a:lnTo>
                  <a:pt x="14843" y="19442"/>
                </a:lnTo>
                <a:lnTo>
                  <a:pt x="14721" y="19782"/>
                </a:lnTo>
                <a:lnTo>
                  <a:pt x="14600" y="20026"/>
                </a:lnTo>
                <a:lnTo>
                  <a:pt x="14356" y="20050"/>
                </a:lnTo>
                <a:lnTo>
                  <a:pt x="14429" y="19758"/>
                </a:lnTo>
                <a:lnTo>
                  <a:pt x="14502" y="19563"/>
                </a:lnTo>
                <a:lnTo>
                  <a:pt x="14551" y="19344"/>
                </a:lnTo>
                <a:lnTo>
                  <a:pt x="14575" y="19198"/>
                </a:lnTo>
                <a:lnTo>
                  <a:pt x="14551" y="19125"/>
                </a:lnTo>
                <a:lnTo>
                  <a:pt x="15038" y="19101"/>
                </a:lnTo>
                <a:close/>
                <a:moveTo>
                  <a:pt x="9782" y="19052"/>
                </a:moveTo>
                <a:lnTo>
                  <a:pt x="9660" y="19296"/>
                </a:lnTo>
                <a:lnTo>
                  <a:pt x="9563" y="19563"/>
                </a:lnTo>
                <a:lnTo>
                  <a:pt x="9490" y="19831"/>
                </a:lnTo>
                <a:lnTo>
                  <a:pt x="9441" y="20074"/>
                </a:lnTo>
                <a:lnTo>
                  <a:pt x="9028" y="20074"/>
                </a:lnTo>
                <a:lnTo>
                  <a:pt x="9101" y="19831"/>
                </a:lnTo>
                <a:lnTo>
                  <a:pt x="9174" y="19636"/>
                </a:lnTo>
                <a:lnTo>
                  <a:pt x="9320" y="19344"/>
                </a:lnTo>
                <a:lnTo>
                  <a:pt x="9368" y="19174"/>
                </a:lnTo>
                <a:lnTo>
                  <a:pt x="9393" y="19101"/>
                </a:lnTo>
                <a:lnTo>
                  <a:pt x="9368" y="19052"/>
                </a:lnTo>
                <a:close/>
                <a:moveTo>
                  <a:pt x="10779" y="19077"/>
                </a:moveTo>
                <a:lnTo>
                  <a:pt x="10585" y="19296"/>
                </a:lnTo>
                <a:lnTo>
                  <a:pt x="10439" y="19539"/>
                </a:lnTo>
                <a:lnTo>
                  <a:pt x="10366" y="19685"/>
                </a:lnTo>
                <a:lnTo>
                  <a:pt x="10317" y="19807"/>
                </a:lnTo>
                <a:lnTo>
                  <a:pt x="10268" y="19953"/>
                </a:lnTo>
                <a:lnTo>
                  <a:pt x="10244" y="20074"/>
                </a:lnTo>
                <a:lnTo>
                  <a:pt x="9879" y="20074"/>
                </a:lnTo>
                <a:lnTo>
                  <a:pt x="9903" y="19977"/>
                </a:lnTo>
                <a:lnTo>
                  <a:pt x="9976" y="19734"/>
                </a:lnTo>
                <a:lnTo>
                  <a:pt x="10049" y="19515"/>
                </a:lnTo>
                <a:lnTo>
                  <a:pt x="10122" y="19320"/>
                </a:lnTo>
                <a:lnTo>
                  <a:pt x="10195" y="19198"/>
                </a:lnTo>
                <a:lnTo>
                  <a:pt x="10220" y="19077"/>
                </a:lnTo>
                <a:close/>
                <a:moveTo>
                  <a:pt x="9076" y="19028"/>
                </a:moveTo>
                <a:lnTo>
                  <a:pt x="9003" y="19150"/>
                </a:lnTo>
                <a:lnTo>
                  <a:pt x="8906" y="19271"/>
                </a:lnTo>
                <a:lnTo>
                  <a:pt x="8809" y="19466"/>
                </a:lnTo>
                <a:lnTo>
                  <a:pt x="8711" y="19685"/>
                </a:lnTo>
                <a:lnTo>
                  <a:pt x="8638" y="19880"/>
                </a:lnTo>
                <a:lnTo>
                  <a:pt x="8590" y="19977"/>
                </a:lnTo>
                <a:lnTo>
                  <a:pt x="8565" y="20074"/>
                </a:lnTo>
                <a:lnTo>
                  <a:pt x="8054" y="20099"/>
                </a:lnTo>
                <a:lnTo>
                  <a:pt x="8079" y="19953"/>
                </a:lnTo>
                <a:lnTo>
                  <a:pt x="8176" y="19734"/>
                </a:lnTo>
                <a:lnTo>
                  <a:pt x="8273" y="19490"/>
                </a:lnTo>
                <a:lnTo>
                  <a:pt x="8395" y="19296"/>
                </a:lnTo>
                <a:lnTo>
                  <a:pt x="8468" y="19150"/>
                </a:lnTo>
                <a:lnTo>
                  <a:pt x="8517" y="19028"/>
                </a:lnTo>
                <a:close/>
                <a:moveTo>
                  <a:pt x="10901" y="19077"/>
                </a:moveTo>
                <a:lnTo>
                  <a:pt x="10998" y="19101"/>
                </a:lnTo>
                <a:lnTo>
                  <a:pt x="11631" y="19101"/>
                </a:lnTo>
                <a:lnTo>
                  <a:pt x="11509" y="19247"/>
                </a:lnTo>
                <a:lnTo>
                  <a:pt x="11412" y="19393"/>
                </a:lnTo>
                <a:lnTo>
                  <a:pt x="11266" y="19685"/>
                </a:lnTo>
                <a:lnTo>
                  <a:pt x="11193" y="19880"/>
                </a:lnTo>
                <a:lnTo>
                  <a:pt x="11144" y="20001"/>
                </a:lnTo>
                <a:lnTo>
                  <a:pt x="11144" y="20099"/>
                </a:lnTo>
                <a:lnTo>
                  <a:pt x="11047" y="20099"/>
                </a:lnTo>
                <a:lnTo>
                  <a:pt x="10609" y="20074"/>
                </a:lnTo>
                <a:lnTo>
                  <a:pt x="10658" y="19831"/>
                </a:lnTo>
                <a:lnTo>
                  <a:pt x="10731" y="19588"/>
                </a:lnTo>
                <a:lnTo>
                  <a:pt x="10901" y="19077"/>
                </a:lnTo>
                <a:close/>
                <a:moveTo>
                  <a:pt x="14356" y="19125"/>
                </a:moveTo>
                <a:lnTo>
                  <a:pt x="14308" y="19198"/>
                </a:lnTo>
                <a:lnTo>
                  <a:pt x="14186" y="19393"/>
                </a:lnTo>
                <a:lnTo>
                  <a:pt x="14089" y="19563"/>
                </a:lnTo>
                <a:lnTo>
                  <a:pt x="13991" y="19782"/>
                </a:lnTo>
                <a:lnTo>
                  <a:pt x="13918" y="20001"/>
                </a:lnTo>
                <a:lnTo>
                  <a:pt x="13870" y="20074"/>
                </a:lnTo>
                <a:lnTo>
                  <a:pt x="13334" y="20099"/>
                </a:lnTo>
                <a:lnTo>
                  <a:pt x="13432" y="19880"/>
                </a:lnTo>
                <a:lnTo>
                  <a:pt x="13529" y="19685"/>
                </a:lnTo>
                <a:lnTo>
                  <a:pt x="13651" y="19393"/>
                </a:lnTo>
                <a:lnTo>
                  <a:pt x="13675" y="19344"/>
                </a:lnTo>
                <a:lnTo>
                  <a:pt x="13675" y="19271"/>
                </a:lnTo>
                <a:lnTo>
                  <a:pt x="13675" y="19198"/>
                </a:lnTo>
                <a:lnTo>
                  <a:pt x="13675" y="19150"/>
                </a:lnTo>
                <a:lnTo>
                  <a:pt x="13675" y="19125"/>
                </a:lnTo>
                <a:close/>
                <a:moveTo>
                  <a:pt x="7665" y="18979"/>
                </a:moveTo>
                <a:lnTo>
                  <a:pt x="8176" y="19004"/>
                </a:lnTo>
                <a:lnTo>
                  <a:pt x="8079" y="19125"/>
                </a:lnTo>
                <a:lnTo>
                  <a:pt x="7981" y="19271"/>
                </a:lnTo>
                <a:lnTo>
                  <a:pt x="7860" y="19490"/>
                </a:lnTo>
                <a:lnTo>
                  <a:pt x="7738" y="19782"/>
                </a:lnTo>
                <a:lnTo>
                  <a:pt x="7689" y="19953"/>
                </a:lnTo>
                <a:lnTo>
                  <a:pt x="7689" y="20099"/>
                </a:lnTo>
                <a:lnTo>
                  <a:pt x="6984" y="20123"/>
                </a:lnTo>
                <a:lnTo>
                  <a:pt x="7057" y="19977"/>
                </a:lnTo>
                <a:lnTo>
                  <a:pt x="7130" y="19831"/>
                </a:lnTo>
                <a:lnTo>
                  <a:pt x="7324" y="19563"/>
                </a:lnTo>
                <a:lnTo>
                  <a:pt x="7519" y="19271"/>
                </a:lnTo>
                <a:lnTo>
                  <a:pt x="7592" y="19125"/>
                </a:lnTo>
                <a:lnTo>
                  <a:pt x="7665" y="18979"/>
                </a:lnTo>
                <a:close/>
                <a:moveTo>
                  <a:pt x="11972" y="19101"/>
                </a:moveTo>
                <a:lnTo>
                  <a:pt x="12556" y="19125"/>
                </a:lnTo>
                <a:lnTo>
                  <a:pt x="12483" y="19223"/>
                </a:lnTo>
                <a:lnTo>
                  <a:pt x="12410" y="19320"/>
                </a:lnTo>
                <a:lnTo>
                  <a:pt x="12312" y="19563"/>
                </a:lnTo>
                <a:lnTo>
                  <a:pt x="12239" y="19855"/>
                </a:lnTo>
                <a:lnTo>
                  <a:pt x="12166" y="20123"/>
                </a:lnTo>
                <a:lnTo>
                  <a:pt x="11558" y="20099"/>
                </a:lnTo>
                <a:lnTo>
                  <a:pt x="11582" y="19953"/>
                </a:lnTo>
                <a:lnTo>
                  <a:pt x="11655" y="19807"/>
                </a:lnTo>
                <a:lnTo>
                  <a:pt x="11801" y="19563"/>
                </a:lnTo>
                <a:lnTo>
                  <a:pt x="11899" y="19369"/>
                </a:lnTo>
                <a:lnTo>
                  <a:pt x="11947" y="19247"/>
                </a:lnTo>
                <a:lnTo>
                  <a:pt x="11972" y="19101"/>
                </a:lnTo>
                <a:close/>
                <a:moveTo>
                  <a:pt x="13602" y="19125"/>
                </a:moveTo>
                <a:lnTo>
                  <a:pt x="13505" y="19174"/>
                </a:lnTo>
                <a:lnTo>
                  <a:pt x="13383" y="19247"/>
                </a:lnTo>
                <a:lnTo>
                  <a:pt x="13261" y="19393"/>
                </a:lnTo>
                <a:lnTo>
                  <a:pt x="13164" y="19539"/>
                </a:lnTo>
                <a:lnTo>
                  <a:pt x="13018" y="19831"/>
                </a:lnTo>
                <a:lnTo>
                  <a:pt x="12896" y="20123"/>
                </a:lnTo>
                <a:lnTo>
                  <a:pt x="12580" y="20123"/>
                </a:lnTo>
                <a:lnTo>
                  <a:pt x="12653" y="19807"/>
                </a:lnTo>
                <a:lnTo>
                  <a:pt x="12750" y="19490"/>
                </a:lnTo>
                <a:lnTo>
                  <a:pt x="12848" y="19150"/>
                </a:lnTo>
                <a:lnTo>
                  <a:pt x="12848" y="19125"/>
                </a:lnTo>
                <a:close/>
                <a:moveTo>
                  <a:pt x="6813" y="18955"/>
                </a:moveTo>
                <a:lnTo>
                  <a:pt x="7300" y="18979"/>
                </a:lnTo>
                <a:lnTo>
                  <a:pt x="7178" y="19101"/>
                </a:lnTo>
                <a:lnTo>
                  <a:pt x="7081" y="19223"/>
                </a:lnTo>
                <a:lnTo>
                  <a:pt x="6862" y="19515"/>
                </a:lnTo>
                <a:lnTo>
                  <a:pt x="6716" y="19831"/>
                </a:lnTo>
                <a:lnTo>
                  <a:pt x="6594" y="20147"/>
                </a:lnTo>
                <a:lnTo>
                  <a:pt x="6278" y="20147"/>
                </a:lnTo>
                <a:lnTo>
                  <a:pt x="6351" y="20001"/>
                </a:lnTo>
                <a:lnTo>
                  <a:pt x="6375" y="19855"/>
                </a:lnTo>
                <a:lnTo>
                  <a:pt x="6424" y="19685"/>
                </a:lnTo>
                <a:lnTo>
                  <a:pt x="6473" y="19539"/>
                </a:lnTo>
                <a:lnTo>
                  <a:pt x="6643" y="19247"/>
                </a:lnTo>
                <a:lnTo>
                  <a:pt x="6813" y="18955"/>
                </a:lnTo>
                <a:close/>
                <a:moveTo>
                  <a:pt x="6375" y="18955"/>
                </a:moveTo>
                <a:lnTo>
                  <a:pt x="6229" y="19198"/>
                </a:lnTo>
                <a:lnTo>
                  <a:pt x="6132" y="19417"/>
                </a:lnTo>
                <a:lnTo>
                  <a:pt x="6035" y="19588"/>
                </a:lnTo>
                <a:lnTo>
                  <a:pt x="5962" y="19782"/>
                </a:lnTo>
                <a:lnTo>
                  <a:pt x="5913" y="19977"/>
                </a:lnTo>
                <a:lnTo>
                  <a:pt x="5913" y="20074"/>
                </a:lnTo>
                <a:lnTo>
                  <a:pt x="5937" y="20172"/>
                </a:lnTo>
                <a:lnTo>
                  <a:pt x="5086" y="20220"/>
                </a:lnTo>
                <a:lnTo>
                  <a:pt x="5207" y="19977"/>
                </a:lnTo>
                <a:lnTo>
                  <a:pt x="5305" y="19734"/>
                </a:lnTo>
                <a:lnTo>
                  <a:pt x="5572" y="19320"/>
                </a:lnTo>
                <a:lnTo>
                  <a:pt x="5670" y="19150"/>
                </a:lnTo>
                <a:lnTo>
                  <a:pt x="5718" y="19052"/>
                </a:lnTo>
                <a:lnTo>
                  <a:pt x="5743" y="19004"/>
                </a:lnTo>
                <a:lnTo>
                  <a:pt x="5694" y="19052"/>
                </a:lnTo>
                <a:lnTo>
                  <a:pt x="5694" y="19052"/>
                </a:lnTo>
                <a:lnTo>
                  <a:pt x="5718" y="19004"/>
                </a:lnTo>
                <a:lnTo>
                  <a:pt x="5718" y="18955"/>
                </a:lnTo>
                <a:close/>
                <a:moveTo>
                  <a:pt x="5451" y="18955"/>
                </a:moveTo>
                <a:lnTo>
                  <a:pt x="5305" y="19125"/>
                </a:lnTo>
                <a:lnTo>
                  <a:pt x="5183" y="19296"/>
                </a:lnTo>
                <a:lnTo>
                  <a:pt x="4940" y="19685"/>
                </a:lnTo>
                <a:lnTo>
                  <a:pt x="4794" y="19953"/>
                </a:lnTo>
                <a:lnTo>
                  <a:pt x="4745" y="20099"/>
                </a:lnTo>
                <a:lnTo>
                  <a:pt x="4721" y="20220"/>
                </a:lnTo>
                <a:lnTo>
                  <a:pt x="4210" y="20269"/>
                </a:lnTo>
                <a:lnTo>
                  <a:pt x="4210" y="20196"/>
                </a:lnTo>
                <a:lnTo>
                  <a:pt x="4307" y="19953"/>
                </a:lnTo>
                <a:lnTo>
                  <a:pt x="4429" y="19709"/>
                </a:lnTo>
                <a:lnTo>
                  <a:pt x="4623" y="19369"/>
                </a:lnTo>
                <a:lnTo>
                  <a:pt x="4672" y="19271"/>
                </a:lnTo>
                <a:lnTo>
                  <a:pt x="4696" y="19198"/>
                </a:lnTo>
                <a:lnTo>
                  <a:pt x="4696" y="19101"/>
                </a:lnTo>
                <a:lnTo>
                  <a:pt x="4672" y="19004"/>
                </a:lnTo>
                <a:lnTo>
                  <a:pt x="4550" y="19004"/>
                </a:lnTo>
                <a:lnTo>
                  <a:pt x="4453" y="19077"/>
                </a:lnTo>
                <a:lnTo>
                  <a:pt x="4356" y="19150"/>
                </a:lnTo>
                <a:lnTo>
                  <a:pt x="4258" y="19271"/>
                </a:lnTo>
                <a:lnTo>
                  <a:pt x="4112" y="19490"/>
                </a:lnTo>
                <a:lnTo>
                  <a:pt x="4015" y="19709"/>
                </a:lnTo>
                <a:lnTo>
                  <a:pt x="3869" y="19977"/>
                </a:lnTo>
                <a:lnTo>
                  <a:pt x="3820" y="20123"/>
                </a:lnTo>
                <a:lnTo>
                  <a:pt x="3772" y="20293"/>
                </a:lnTo>
                <a:lnTo>
                  <a:pt x="3358" y="20318"/>
                </a:lnTo>
                <a:lnTo>
                  <a:pt x="3382" y="20172"/>
                </a:lnTo>
                <a:lnTo>
                  <a:pt x="3455" y="19928"/>
                </a:lnTo>
                <a:lnTo>
                  <a:pt x="3553" y="19709"/>
                </a:lnTo>
                <a:lnTo>
                  <a:pt x="3747" y="19320"/>
                </a:lnTo>
                <a:lnTo>
                  <a:pt x="3942" y="18955"/>
                </a:lnTo>
                <a:close/>
                <a:moveTo>
                  <a:pt x="1825" y="19028"/>
                </a:moveTo>
                <a:lnTo>
                  <a:pt x="2166" y="19052"/>
                </a:lnTo>
                <a:lnTo>
                  <a:pt x="2482" y="19052"/>
                </a:lnTo>
                <a:lnTo>
                  <a:pt x="2214" y="19393"/>
                </a:lnTo>
                <a:lnTo>
                  <a:pt x="1971" y="19758"/>
                </a:lnTo>
                <a:lnTo>
                  <a:pt x="1752" y="20099"/>
                </a:lnTo>
                <a:lnTo>
                  <a:pt x="1679" y="20245"/>
                </a:lnTo>
                <a:lnTo>
                  <a:pt x="1631" y="20366"/>
                </a:lnTo>
                <a:lnTo>
                  <a:pt x="1558" y="20366"/>
                </a:lnTo>
                <a:lnTo>
                  <a:pt x="1217" y="20342"/>
                </a:lnTo>
                <a:lnTo>
                  <a:pt x="876" y="20318"/>
                </a:lnTo>
                <a:lnTo>
                  <a:pt x="1120" y="20001"/>
                </a:lnTo>
                <a:lnTo>
                  <a:pt x="1363" y="19685"/>
                </a:lnTo>
                <a:lnTo>
                  <a:pt x="1582" y="19344"/>
                </a:lnTo>
                <a:lnTo>
                  <a:pt x="1825" y="19028"/>
                </a:lnTo>
                <a:close/>
                <a:moveTo>
                  <a:pt x="3650" y="18955"/>
                </a:moveTo>
                <a:lnTo>
                  <a:pt x="3528" y="19077"/>
                </a:lnTo>
                <a:lnTo>
                  <a:pt x="3431" y="19223"/>
                </a:lnTo>
                <a:lnTo>
                  <a:pt x="3236" y="19539"/>
                </a:lnTo>
                <a:lnTo>
                  <a:pt x="3163" y="19709"/>
                </a:lnTo>
                <a:lnTo>
                  <a:pt x="3066" y="19904"/>
                </a:lnTo>
                <a:lnTo>
                  <a:pt x="2993" y="20123"/>
                </a:lnTo>
                <a:lnTo>
                  <a:pt x="2993" y="20220"/>
                </a:lnTo>
                <a:lnTo>
                  <a:pt x="2993" y="20342"/>
                </a:lnTo>
                <a:lnTo>
                  <a:pt x="2044" y="20391"/>
                </a:lnTo>
                <a:lnTo>
                  <a:pt x="2214" y="20123"/>
                </a:lnTo>
                <a:lnTo>
                  <a:pt x="2360" y="19928"/>
                </a:lnTo>
                <a:lnTo>
                  <a:pt x="2677" y="19442"/>
                </a:lnTo>
                <a:lnTo>
                  <a:pt x="2847" y="19198"/>
                </a:lnTo>
                <a:lnTo>
                  <a:pt x="2969" y="19101"/>
                </a:lnTo>
                <a:lnTo>
                  <a:pt x="3066" y="19004"/>
                </a:lnTo>
                <a:lnTo>
                  <a:pt x="3650" y="18955"/>
                </a:lnTo>
                <a:close/>
                <a:moveTo>
                  <a:pt x="6619" y="0"/>
                </a:moveTo>
                <a:lnTo>
                  <a:pt x="5791" y="25"/>
                </a:lnTo>
                <a:lnTo>
                  <a:pt x="4940" y="49"/>
                </a:lnTo>
                <a:lnTo>
                  <a:pt x="3261" y="146"/>
                </a:lnTo>
                <a:lnTo>
                  <a:pt x="2068" y="195"/>
                </a:lnTo>
                <a:lnTo>
                  <a:pt x="1874" y="195"/>
                </a:lnTo>
                <a:lnTo>
                  <a:pt x="1703" y="244"/>
                </a:lnTo>
                <a:lnTo>
                  <a:pt x="1631" y="219"/>
                </a:lnTo>
                <a:lnTo>
                  <a:pt x="1582" y="195"/>
                </a:lnTo>
                <a:lnTo>
                  <a:pt x="1509" y="219"/>
                </a:lnTo>
                <a:lnTo>
                  <a:pt x="1460" y="268"/>
                </a:lnTo>
                <a:lnTo>
                  <a:pt x="1387" y="390"/>
                </a:lnTo>
                <a:lnTo>
                  <a:pt x="1363" y="511"/>
                </a:lnTo>
                <a:lnTo>
                  <a:pt x="1339" y="755"/>
                </a:lnTo>
                <a:lnTo>
                  <a:pt x="1339" y="1047"/>
                </a:lnTo>
                <a:lnTo>
                  <a:pt x="1387" y="1314"/>
                </a:lnTo>
                <a:lnTo>
                  <a:pt x="1217" y="1290"/>
                </a:lnTo>
                <a:lnTo>
                  <a:pt x="1047" y="1290"/>
                </a:lnTo>
                <a:lnTo>
                  <a:pt x="706" y="1314"/>
                </a:lnTo>
                <a:lnTo>
                  <a:pt x="536" y="1314"/>
                </a:lnTo>
                <a:lnTo>
                  <a:pt x="341" y="1338"/>
                </a:lnTo>
                <a:lnTo>
                  <a:pt x="268" y="1363"/>
                </a:lnTo>
                <a:lnTo>
                  <a:pt x="195" y="1411"/>
                </a:lnTo>
                <a:lnTo>
                  <a:pt x="122" y="1460"/>
                </a:lnTo>
                <a:lnTo>
                  <a:pt x="122" y="1557"/>
                </a:lnTo>
                <a:lnTo>
                  <a:pt x="122" y="1630"/>
                </a:lnTo>
                <a:lnTo>
                  <a:pt x="73" y="1874"/>
                </a:lnTo>
                <a:lnTo>
                  <a:pt x="49" y="2117"/>
                </a:lnTo>
                <a:lnTo>
                  <a:pt x="49" y="2652"/>
                </a:lnTo>
                <a:lnTo>
                  <a:pt x="73" y="3674"/>
                </a:lnTo>
                <a:lnTo>
                  <a:pt x="49" y="4891"/>
                </a:lnTo>
                <a:lnTo>
                  <a:pt x="25" y="6083"/>
                </a:lnTo>
                <a:lnTo>
                  <a:pt x="25" y="6765"/>
                </a:lnTo>
                <a:lnTo>
                  <a:pt x="49" y="7446"/>
                </a:lnTo>
                <a:lnTo>
                  <a:pt x="122" y="8809"/>
                </a:lnTo>
                <a:lnTo>
                  <a:pt x="219" y="10171"/>
                </a:lnTo>
                <a:lnTo>
                  <a:pt x="292" y="11534"/>
                </a:lnTo>
                <a:lnTo>
                  <a:pt x="317" y="12166"/>
                </a:lnTo>
                <a:lnTo>
                  <a:pt x="317" y="12799"/>
                </a:lnTo>
                <a:lnTo>
                  <a:pt x="292" y="14064"/>
                </a:lnTo>
                <a:lnTo>
                  <a:pt x="219" y="15330"/>
                </a:lnTo>
                <a:lnTo>
                  <a:pt x="146" y="16595"/>
                </a:lnTo>
                <a:lnTo>
                  <a:pt x="73" y="17519"/>
                </a:lnTo>
                <a:lnTo>
                  <a:pt x="25" y="17982"/>
                </a:lnTo>
                <a:lnTo>
                  <a:pt x="0" y="18444"/>
                </a:lnTo>
                <a:lnTo>
                  <a:pt x="0" y="18931"/>
                </a:lnTo>
                <a:lnTo>
                  <a:pt x="25" y="19393"/>
                </a:lnTo>
                <a:lnTo>
                  <a:pt x="98" y="19831"/>
                </a:lnTo>
                <a:lnTo>
                  <a:pt x="146" y="20050"/>
                </a:lnTo>
                <a:lnTo>
                  <a:pt x="219" y="20269"/>
                </a:lnTo>
                <a:lnTo>
                  <a:pt x="268" y="20366"/>
                </a:lnTo>
                <a:lnTo>
                  <a:pt x="365" y="20415"/>
                </a:lnTo>
                <a:lnTo>
                  <a:pt x="463" y="20439"/>
                </a:lnTo>
                <a:lnTo>
                  <a:pt x="536" y="20415"/>
                </a:lnTo>
                <a:lnTo>
                  <a:pt x="560" y="20512"/>
                </a:lnTo>
                <a:lnTo>
                  <a:pt x="609" y="20610"/>
                </a:lnTo>
                <a:lnTo>
                  <a:pt x="706" y="20658"/>
                </a:lnTo>
                <a:lnTo>
                  <a:pt x="803" y="20731"/>
                </a:lnTo>
                <a:lnTo>
                  <a:pt x="1047" y="20804"/>
                </a:lnTo>
                <a:lnTo>
                  <a:pt x="1339" y="20853"/>
                </a:lnTo>
                <a:lnTo>
                  <a:pt x="1631" y="20877"/>
                </a:lnTo>
                <a:lnTo>
                  <a:pt x="1922" y="20877"/>
                </a:lnTo>
                <a:lnTo>
                  <a:pt x="2312" y="20853"/>
                </a:lnTo>
                <a:lnTo>
                  <a:pt x="3188" y="20829"/>
                </a:lnTo>
                <a:lnTo>
                  <a:pt x="4039" y="20780"/>
                </a:lnTo>
                <a:lnTo>
                  <a:pt x="5767" y="20683"/>
                </a:lnTo>
                <a:lnTo>
                  <a:pt x="7057" y="20634"/>
                </a:lnTo>
                <a:lnTo>
                  <a:pt x="8322" y="20585"/>
                </a:lnTo>
                <a:lnTo>
                  <a:pt x="9611" y="20585"/>
                </a:lnTo>
                <a:lnTo>
                  <a:pt x="10877" y="20610"/>
                </a:lnTo>
                <a:lnTo>
                  <a:pt x="12239" y="20634"/>
                </a:lnTo>
                <a:lnTo>
                  <a:pt x="12337" y="20658"/>
                </a:lnTo>
                <a:lnTo>
                  <a:pt x="12434" y="20658"/>
                </a:lnTo>
                <a:lnTo>
                  <a:pt x="12458" y="20634"/>
                </a:lnTo>
                <a:lnTo>
                  <a:pt x="13261" y="20634"/>
                </a:lnTo>
                <a:lnTo>
                  <a:pt x="14040" y="20585"/>
                </a:lnTo>
                <a:lnTo>
                  <a:pt x="14843" y="20512"/>
                </a:lnTo>
                <a:lnTo>
                  <a:pt x="15622" y="20391"/>
                </a:lnTo>
                <a:lnTo>
                  <a:pt x="15695" y="20366"/>
                </a:lnTo>
                <a:lnTo>
                  <a:pt x="15743" y="20342"/>
                </a:lnTo>
                <a:lnTo>
                  <a:pt x="15865" y="20318"/>
                </a:lnTo>
                <a:lnTo>
                  <a:pt x="15962" y="20269"/>
                </a:lnTo>
                <a:lnTo>
                  <a:pt x="16011" y="20172"/>
                </a:lnTo>
                <a:lnTo>
                  <a:pt x="16035" y="20123"/>
                </a:lnTo>
                <a:lnTo>
                  <a:pt x="16035" y="20050"/>
                </a:lnTo>
                <a:lnTo>
                  <a:pt x="16011" y="19807"/>
                </a:lnTo>
                <a:lnTo>
                  <a:pt x="15962" y="19563"/>
                </a:lnTo>
                <a:lnTo>
                  <a:pt x="15938" y="19320"/>
                </a:lnTo>
                <a:lnTo>
                  <a:pt x="15938" y="19077"/>
                </a:lnTo>
                <a:lnTo>
                  <a:pt x="16400" y="19028"/>
                </a:lnTo>
                <a:lnTo>
                  <a:pt x="16522" y="18979"/>
                </a:lnTo>
                <a:lnTo>
                  <a:pt x="16595" y="18906"/>
                </a:lnTo>
                <a:lnTo>
                  <a:pt x="16668" y="18833"/>
                </a:lnTo>
                <a:lnTo>
                  <a:pt x="16717" y="18760"/>
                </a:lnTo>
                <a:lnTo>
                  <a:pt x="16790" y="18347"/>
                </a:lnTo>
                <a:lnTo>
                  <a:pt x="16838" y="17933"/>
                </a:lnTo>
                <a:lnTo>
                  <a:pt x="16863" y="17519"/>
                </a:lnTo>
                <a:lnTo>
                  <a:pt x="16863" y="17106"/>
                </a:lnTo>
                <a:lnTo>
                  <a:pt x="16863" y="16254"/>
                </a:lnTo>
                <a:lnTo>
                  <a:pt x="16838" y="15427"/>
                </a:lnTo>
                <a:lnTo>
                  <a:pt x="16838" y="14429"/>
                </a:lnTo>
                <a:lnTo>
                  <a:pt x="16814" y="13432"/>
                </a:lnTo>
                <a:lnTo>
                  <a:pt x="16765" y="11412"/>
                </a:lnTo>
                <a:lnTo>
                  <a:pt x="16765" y="10414"/>
                </a:lnTo>
                <a:lnTo>
                  <a:pt x="16765" y="9417"/>
                </a:lnTo>
                <a:lnTo>
                  <a:pt x="16814" y="7422"/>
                </a:lnTo>
                <a:lnTo>
                  <a:pt x="16814" y="6473"/>
                </a:lnTo>
                <a:lnTo>
                  <a:pt x="16814" y="5499"/>
                </a:lnTo>
                <a:lnTo>
                  <a:pt x="16814" y="5013"/>
                </a:lnTo>
                <a:lnTo>
                  <a:pt x="16765" y="4550"/>
                </a:lnTo>
                <a:lnTo>
                  <a:pt x="16717" y="4064"/>
                </a:lnTo>
                <a:lnTo>
                  <a:pt x="16619" y="3601"/>
                </a:lnTo>
                <a:lnTo>
                  <a:pt x="16571" y="3553"/>
                </a:lnTo>
                <a:lnTo>
                  <a:pt x="16522" y="3504"/>
                </a:lnTo>
                <a:lnTo>
                  <a:pt x="16425" y="3334"/>
                </a:lnTo>
                <a:lnTo>
                  <a:pt x="16303" y="3188"/>
                </a:lnTo>
                <a:lnTo>
                  <a:pt x="16060" y="2896"/>
                </a:lnTo>
                <a:lnTo>
                  <a:pt x="15792" y="2604"/>
                </a:lnTo>
                <a:lnTo>
                  <a:pt x="15524" y="2336"/>
                </a:lnTo>
                <a:lnTo>
                  <a:pt x="14989" y="1801"/>
                </a:lnTo>
                <a:lnTo>
                  <a:pt x="14502" y="1338"/>
                </a:lnTo>
                <a:lnTo>
                  <a:pt x="14259" y="1119"/>
                </a:lnTo>
                <a:lnTo>
                  <a:pt x="13991" y="901"/>
                </a:lnTo>
                <a:lnTo>
                  <a:pt x="13699" y="633"/>
                </a:lnTo>
                <a:lnTo>
                  <a:pt x="13529" y="487"/>
                </a:lnTo>
                <a:lnTo>
                  <a:pt x="13359" y="390"/>
                </a:lnTo>
                <a:lnTo>
                  <a:pt x="13334" y="317"/>
                </a:lnTo>
                <a:lnTo>
                  <a:pt x="13286" y="292"/>
                </a:lnTo>
                <a:lnTo>
                  <a:pt x="13237" y="268"/>
                </a:lnTo>
                <a:lnTo>
                  <a:pt x="13164" y="244"/>
                </a:lnTo>
                <a:lnTo>
                  <a:pt x="9903" y="73"/>
                </a:lnTo>
                <a:lnTo>
                  <a:pt x="8249" y="25"/>
                </a:lnTo>
                <a:lnTo>
                  <a:pt x="661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2000" y="53009"/>
            <a:ext cx="9156000" cy="857400"/>
          </a:xfrm>
        </p:spPr>
        <p:txBody>
          <a:bodyPr/>
          <a:lstStyle/>
          <a:p>
            <a:r>
              <a:rPr lang="en-US" sz="4800" dirty="0" smtClean="0">
                <a:solidFill>
                  <a:schemeClr val="accent4">
                    <a:lumMod val="75000"/>
                  </a:schemeClr>
                </a:solidFill>
              </a:rPr>
              <a:t>The Rubric</a:t>
            </a:r>
            <a:endParaRPr lang="en-US" sz="4800" dirty="0">
              <a:solidFill>
                <a:schemeClr val="accent4">
                  <a:lumMod val="75000"/>
                </a:schemeClr>
              </a:solidFill>
            </a:endParaRPr>
          </a:p>
        </p:txBody>
      </p:sp>
      <p:sp>
        <p:nvSpPr>
          <p:cNvPr id="2" name="Content Placeholder 1"/>
          <p:cNvSpPr>
            <a:spLocks noGrp="1"/>
          </p:cNvSpPr>
          <p:nvPr>
            <p:ph idx="1"/>
          </p:nvPr>
        </p:nvSpPr>
        <p:spPr>
          <a:xfrm>
            <a:off x="251791" y="1142999"/>
            <a:ext cx="8587409" cy="3786809"/>
          </a:xfrm>
        </p:spPr>
        <p:txBody>
          <a:bodyPr>
            <a:normAutofit fontScale="92500" lnSpcReduction="10000"/>
          </a:bodyPr>
          <a:lstStyle/>
          <a:p>
            <a:pPr marL="205740" lvl="1">
              <a:spcBef>
                <a:spcPts val="450"/>
              </a:spcBef>
              <a:buClr>
                <a:schemeClr val="accent2"/>
              </a:buClr>
            </a:pPr>
            <a:r>
              <a:rPr lang="en-US" sz="2250" dirty="0"/>
              <a:t>Level EE – The student can </a:t>
            </a:r>
            <a:r>
              <a:rPr lang="en-US" sz="2250" u="sng" dirty="0"/>
              <a:t>independently and consistently</a:t>
            </a:r>
            <a:r>
              <a:rPr lang="en-US" sz="2250" dirty="0"/>
              <a:t> use the knowledge in </a:t>
            </a:r>
            <a:r>
              <a:rPr lang="en-US" sz="2250" u="sng" dirty="0"/>
              <a:t>new ways and in different contexts (transfer)</a:t>
            </a:r>
            <a:r>
              <a:rPr lang="en-US" sz="2250" dirty="0"/>
              <a:t>.  The student may know more than what the standard requires, but this is not always the case - student answers may be more creative, detailed, in depth, and/or sophisticated.  Depending on the standard, it may mean that all questions were answered correctly.  </a:t>
            </a:r>
          </a:p>
          <a:p>
            <a:pPr marL="205740" lvl="1">
              <a:spcBef>
                <a:spcPts val="450"/>
              </a:spcBef>
              <a:buClr>
                <a:schemeClr val="accent2"/>
              </a:buClr>
            </a:pPr>
            <a:r>
              <a:rPr lang="en-US" sz="2250" dirty="0"/>
              <a:t>If an EE is given for a quarterly/final grade, the student has mastered grade level expectations independently and most grades on the standards taught are EE’s.  The student is well prepared for the next grade level and will probably need acceleration and enrichment.</a:t>
            </a:r>
          </a:p>
          <a:p>
            <a:pPr marL="205740" lvl="1">
              <a:spcBef>
                <a:spcPts val="450"/>
              </a:spcBef>
              <a:buClr>
                <a:schemeClr val="accent2"/>
              </a:buClr>
            </a:pPr>
            <a:r>
              <a:rPr lang="en-US" sz="2250" dirty="0"/>
              <a:t>Exceeds, above grade level</a:t>
            </a:r>
          </a:p>
          <a:p>
            <a:endParaRPr lang="en-US" dirty="0"/>
          </a:p>
        </p:txBody>
      </p:sp>
    </p:spTree>
    <p:extLst>
      <p:ext uri="{BB962C8B-B14F-4D97-AF65-F5344CB8AC3E}">
        <p14:creationId xmlns:p14="http://schemas.microsoft.com/office/powerpoint/2010/main" val="42546679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400550" y="342900"/>
            <a:ext cx="3257550" cy="800100"/>
          </a:xfrm>
        </p:spPr>
        <p:txBody>
          <a:bodyPr>
            <a:normAutofit fontScale="90000"/>
          </a:bodyPr>
          <a:lstStyle/>
          <a:p>
            <a:r>
              <a:rPr lang="en-US" sz="4500" dirty="0">
                <a:solidFill>
                  <a:schemeClr val="accent4">
                    <a:lumMod val="75000"/>
                  </a:schemeClr>
                </a:solidFill>
              </a:rPr>
              <a:t>Level EE</a:t>
            </a:r>
          </a:p>
        </p:txBody>
      </p:sp>
      <p:sp>
        <p:nvSpPr>
          <p:cNvPr id="6" name="Text Placeholder 5"/>
          <p:cNvSpPr>
            <a:spLocks noGrp="1"/>
          </p:cNvSpPr>
          <p:nvPr>
            <p:ph type="body" sz="half" idx="2"/>
          </p:nvPr>
        </p:nvSpPr>
        <p:spPr>
          <a:xfrm>
            <a:off x="4229100" y="1200150"/>
            <a:ext cx="3600450" cy="3543300"/>
          </a:xfrm>
        </p:spPr>
        <p:txBody>
          <a:bodyPr>
            <a:noAutofit/>
          </a:bodyPr>
          <a:lstStyle/>
          <a:p>
            <a:pPr>
              <a:buFont typeface="Arial" pitchFamily="34" charset="0"/>
              <a:buChar char="•"/>
            </a:pPr>
            <a:r>
              <a:rPr lang="en-US" sz="1650" dirty="0"/>
              <a:t>Frequency of behavior – all or almost all of the time</a:t>
            </a:r>
          </a:p>
          <a:p>
            <a:pPr>
              <a:buFont typeface="Arial" pitchFamily="34" charset="0"/>
              <a:buChar char="•"/>
            </a:pPr>
            <a:r>
              <a:rPr lang="en-US" sz="1650" dirty="0"/>
              <a:t>Requires no support to demonstrate understanding</a:t>
            </a:r>
          </a:p>
          <a:p>
            <a:pPr>
              <a:buFont typeface="Arial" pitchFamily="34" charset="0"/>
              <a:buChar char="•"/>
            </a:pPr>
            <a:r>
              <a:rPr lang="en-US" sz="1650" dirty="0"/>
              <a:t>Demonstrates a thorough understanding of the content taught</a:t>
            </a:r>
          </a:p>
          <a:p>
            <a:pPr>
              <a:buFont typeface="Arial" pitchFamily="34" charset="0"/>
              <a:buChar char="•"/>
            </a:pPr>
            <a:r>
              <a:rPr lang="en-US" sz="1650" dirty="0"/>
              <a:t>Makes no errors or omissions when demonstrating concepts or processes.</a:t>
            </a:r>
          </a:p>
        </p:txBody>
      </p:sp>
      <p:pic>
        <p:nvPicPr>
          <p:cNvPr id="3076" name="Picture 4" descr="C:\Users\kwhiteman\AppData\Local\Microsoft\Windows\Temporary Internet Files\Content.IE5\HRB6U41K\MC900187583[1].wmf"/>
          <p:cNvPicPr>
            <a:picLocks noChangeAspect="1" noChangeArrowheads="1"/>
          </p:cNvPicPr>
          <p:nvPr/>
        </p:nvPicPr>
        <p:blipFill>
          <a:blip r:embed="rId2" cstate="print">
            <a:duotone>
              <a:schemeClr val="accent3">
                <a:shade val="45000"/>
                <a:satMod val="135000"/>
              </a:schemeClr>
              <a:prstClr val="white"/>
            </a:duotone>
          </a:blip>
          <a:srcRect/>
          <a:stretch>
            <a:fillRect/>
          </a:stretch>
        </p:blipFill>
        <p:spPr bwMode="auto">
          <a:xfrm>
            <a:off x="1543051" y="457200"/>
            <a:ext cx="2431793" cy="4000500"/>
          </a:xfrm>
          <a:prstGeom prst="rect">
            <a:avLst/>
          </a:prstGeom>
          <a:noFill/>
        </p:spPr>
      </p:pic>
    </p:spTree>
    <p:extLst>
      <p:ext uri="{BB962C8B-B14F-4D97-AF65-F5344CB8AC3E}">
        <p14:creationId xmlns:p14="http://schemas.microsoft.com/office/powerpoint/2010/main" val="10841081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2000" y="126462"/>
            <a:ext cx="9156000" cy="857400"/>
          </a:xfrm>
        </p:spPr>
        <p:txBody>
          <a:bodyPr>
            <a:noAutofit/>
          </a:bodyPr>
          <a:lstStyle/>
          <a:p>
            <a:r>
              <a:rPr lang="en-US" sz="4800" dirty="0" smtClean="0">
                <a:solidFill>
                  <a:schemeClr val="accent4">
                    <a:lumMod val="75000"/>
                  </a:schemeClr>
                </a:solidFill>
              </a:rPr>
              <a:t>The Rubric</a:t>
            </a:r>
            <a:endParaRPr lang="en-US" sz="4800" dirty="0">
              <a:solidFill>
                <a:schemeClr val="accent4">
                  <a:lumMod val="75000"/>
                </a:schemeClr>
              </a:solidFill>
            </a:endParaRPr>
          </a:p>
        </p:txBody>
      </p:sp>
      <p:sp>
        <p:nvSpPr>
          <p:cNvPr id="2" name="Content Placeholder 1"/>
          <p:cNvSpPr>
            <a:spLocks noGrp="1"/>
          </p:cNvSpPr>
          <p:nvPr>
            <p:ph idx="1"/>
          </p:nvPr>
        </p:nvSpPr>
        <p:spPr>
          <a:xfrm>
            <a:off x="99391" y="1143000"/>
            <a:ext cx="8912087" cy="3859696"/>
          </a:xfrm>
        </p:spPr>
        <p:txBody>
          <a:bodyPr>
            <a:normAutofit/>
          </a:bodyPr>
          <a:lstStyle/>
          <a:p>
            <a:pPr>
              <a:buFont typeface="Arial" pitchFamily="34" charset="0"/>
              <a:buChar char="•"/>
            </a:pPr>
            <a:r>
              <a:rPr lang="en-US" sz="2100" dirty="0"/>
              <a:t>Level ME – </a:t>
            </a:r>
            <a:r>
              <a:rPr lang="en-US" sz="2100" b="1" u="sng" dirty="0"/>
              <a:t>This is what we expect of our students.  We celebrate and praise ME’s!!!  </a:t>
            </a:r>
            <a:r>
              <a:rPr lang="en-US" sz="2100" dirty="0"/>
              <a:t>The student can </a:t>
            </a:r>
            <a:r>
              <a:rPr lang="en-US" sz="2100" u="sng" dirty="0"/>
              <a:t>independently  and consistently </a:t>
            </a:r>
            <a:r>
              <a:rPr lang="en-US" sz="2100" dirty="0"/>
              <a:t>demonstrate the standard to expectations.  However, the student does not have the level of proficiency, sophistication, transfer, and/or application required for a level </a:t>
            </a:r>
            <a:r>
              <a:rPr lang="en-US" sz="2100" dirty="0" smtClean="0"/>
              <a:t>EE</a:t>
            </a:r>
            <a:r>
              <a:rPr lang="en-US" sz="2100" dirty="0"/>
              <a:t>. </a:t>
            </a:r>
          </a:p>
          <a:p>
            <a:pPr>
              <a:buFont typeface="Arial" pitchFamily="34" charset="0"/>
              <a:buChar char="•"/>
            </a:pPr>
            <a:r>
              <a:rPr lang="en-US" sz="2100" dirty="0"/>
              <a:t>If the quarterly/final grade is a ME, the student has mastered grade level standards and is ready for the next grade level.  However, there may be a few standards that have not been mastered.</a:t>
            </a:r>
          </a:p>
          <a:p>
            <a:pPr>
              <a:buFont typeface="Arial" pitchFamily="34" charset="0"/>
              <a:buChar char="•"/>
            </a:pPr>
            <a:r>
              <a:rPr lang="en-US" sz="2100" dirty="0"/>
              <a:t>Meets expectations, on grade level</a:t>
            </a:r>
          </a:p>
          <a:p>
            <a:pPr>
              <a:buFont typeface="Arial" pitchFamily="34" charset="0"/>
              <a:buChar char="•"/>
            </a:pPr>
            <a:endParaRPr lang="en-US" sz="2100" dirty="0"/>
          </a:p>
          <a:p>
            <a:endParaRPr lang="en-US" dirty="0"/>
          </a:p>
        </p:txBody>
      </p:sp>
    </p:spTree>
    <p:extLst>
      <p:ext uri="{BB962C8B-B14F-4D97-AF65-F5344CB8AC3E}">
        <p14:creationId xmlns:p14="http://schemas.microsoft.com/office/powerpoint/2010/main" val="40353438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400550" y="342900"/>
            <a:ext cx="3257550" cy="800100"/>
          </a:xfrm>
        </p:spPr>
        <p:txBody>
          <a:bodyPr>
            <a:normAutofit fontScale="90000"/>
          </a:bodyPr>
          <a:lstStyle/>
          <a:p>
            <a:r>
              <a:rPr lang="en-US" sz="4500" dirty="0">
                <a:solidFill>
                  <a:schemeClr val="accent4">
                    <a:lumMod val="75000"/>
                  </a:schemeClr>
                </a:solidFill>
              </a:rPr>
              <a:t>Level ME</a:t>
            </a:r>
          </a:p>
        </p:txBody>
      </p:sp>
      <p:sp>
        <p:nvSpPr>
          <p:cNvPr id="6" name="Text Placeholder 5"/>
          <p:cNvSpPr>
            <a:spLocks noGrp="1"/>
          </p:cNvSpPr>
          <p:nvPr>
            <p:ph type="body" sz="half" idx="2"/>
          </p:nvPr>
        </p:nvSpPr>
        <p:spPr>
          <a:xfrm>
            <a:off x="4229100" y="1200150"/>
            <a:ext cx="3600450" cy="3543300"/>
          </a:xfrm>
        </p:spPr>
        <p:txBody>
          <a:bodyPr>
            <a:noAutofit/>
          </a:bodyPr>
          <a:lstStyle/>
          <a:p>
            <a:pPr>
              <a:buFont typeface="Arial" pitchFamily="34" charset="0"/>
              <a:buChar char="•"/>
            </a:pPr>
            <a:r>
              <a:rPr lang="en-US" sz="1650" dirty="0"/>
              <a:t>Frequency of behavior – most of the time</a:t>
            </a:r>
          </a:p>
          <a:p>
            <a:pPr>
              <a:buFont typeface="Arial" pitchFamily="34" charset="0"/>
              <a:buChar char="•"/>
            </a:pPr>
            <a:r>
              <a:rPr lang="en-US" sz="1650" dirty="0"/>
              <a:t>Requires no or limited support to demonstrate understanding</a:t>
            </a:r>
          </a:p>
          <a:p>
            <a:pPr>
              <a:buFont typeface="Arial" pitchFamily="34" charset="0"/>
              <a:buChar char="•"/>
            </a:pPr>
            <a:r>
              <a:rPr lang="en-US" sz="1650" dirty="0"/>
              <a:t>Demonstrates a general understanding of the content taught</a:t>
            </a:r>
          </a:p>
          <a:p>
            <a:pPr>
              <a:buFont typeface="Arial" pitchFamily="34" charset="0"/>
              <a:buChar char="•"/>
            </a:pPr>
            <a:r>
              <a:rPr lang="en-US" sz="1650" dirty="0"/>
              <a:t>Makes a few errors or omissions when demonstrating concepts or processes</a:t>
            </a:r>
          </a:p>
        </p:txBody>
      </p:sp>
      <p:sp>
        <p:nvSpPr>
          <p:cNvPr id="5" name="Google Shape;384;p37"/>
          <p:cNvSpPr/>
          <p:nvPr/>
        </p:nvSpPr>
        <p:spPr>
          <a:xfrm>
            <a:off x="1392678" y="1143000"/>
            <a:ext cx="1628818" cy="2507974"/>
          </a:xfrm>
          <a:custGeom>
            <a:avLst/>
            <a:gdLst/>
            <a:ahLst/>
            <a:cxnLst/>
            <a:rect l="l" t="t" r="r" b="b"/>
            <a:pathLst>
              <a:path w="11730" h="20002" extrusionOk="0">
                <a:moveTo>
                  <a:pt x="6425" y="414"/>
                </a:moveTo>
                <a:lnTo>
                  <a:pt x="6571" y="439"/>
                </a:lnTo>
                <a:lnTo>
                  <a:pt x="6692" y="487"/>
                </a:lnTo>
                <a:lnTo>
                  <a:pt x="6814" y="560"/>
                </a:lnTo>
                <a:lnTo>
                  <a:pt x="6936" y="633"/>
                </a:lnTo>
                <a:lnTo>
                  <a:pt x="7033" y="731"/>
                </a:lnTo>
                <a:lnTo>
                  <a:pt x="7130" y="828"/>
                </a:lnTo>
                <a:lnTo>
                  <a:pt x="7179" y="950"/>
                </a:lnTo>
                <a:lnTo>
                  <a:pt x="7228" y="1096"/>
                </a:lnTo>
                <a:lnTo>
                  <a:pt x="7252" y="1242"/>
                </a:lnTo>
                <a:lnTo>
                  <a:pt x="7276" y="1534"/>
                </a:lnTo>
                <a:lnTo>
                  <a:pt x="7228" y="1801"/>
                </a:lnTo>
                <a:lnTo>
                  <a:pt x="7155" y="2093"/>
                </a:lnTo>
                <a:lnTo>
                  <a:pt x="7033" y="2385"/>
                </a:lnTo>
                <a:lnTo>
                  <a:pt x="6790" y="2945"/>
                </a:lnTo>
                <a:lnTo>
                  <a:pt x="6522" y="3480"/>
                </a:lnTo>
                <a:lnTo>
                  <a:pt x="6303" y="3456"/>
                </a:lnTo>
                <a:lnTo>
                  <a:pt x="5938" y="3456"/>
                </a:lnTo>
                <a:lnTo>
                  <a:pt x="5646" y="2629"/>
                </a:lnTo>
                <a:lnTo>
                  <a:pt x="5427" y="2069"/>
                </a:lnTo>
                <a:lnTo>
                  <a:pt x="5305" y="1826"/>
                </a:lnTo>
                <a:lnTo>
                  <a:pt x="5208" y="1631"/>
                </a:lnTo>
                <a:lnTo>
                  <a:pt x="5184" y="1388"/>
                </a:lnTo>
                <a:lnTo>
                  <a:pt x="5208" y="1266"/>
                </a:lnTo>
                <a:lnTo>
                  <a:pt x="5232" y="1169"/>
                </a:lnTo>
                <a:lnTo>
                  <a:pt x="5281" y="1047"/>
                </a:lnTo>
                <a:lnTo>
                  <a:pt x="5330" y="925"/>
                </a:lnTo>
                <a:lnTo>
                  <a:pt x="5403" y="828"/>
                </a:lnTo>
                <a:lnTo>
                  <a:pt x="5500" y="731"/>
                </a:lnTo>
                <a:lnTo>
                  <a:pt x="5622" y="633"/>
                </a:lnTo>
                <a:lnTo>
                  <a:pt x="5743" y="536"/>
                </a:lnTo>
                <a:lnTo>
                  <a:pt x="5865" y="487"/>
                </a:lnTo>
                <a:lnTo>
                  <a:pt x="6011" y="439"/>
                </a:lnTo>
                <a:lnTo>
                  <a:pt x="6157" y="414"/>
                </a:lnTo>
                <a:close/>
                <a:moveTo>
                  <a:pt x="9052" y="1339"/>
                </a:moveTo>
                <a:lnTo>
                  <a:pt x="9198" y="1388"/>
                </a:lnTo>
                <a:lnTo>
                  <a:pt x="9344" y="1436"/>
                </a:lnTo>
                <a:lnTo>
                  <a:pt x="9490" y="1534"/>
                </a:lnTo>
                <a:lnTo>
                  <a:pt x="9588" y="1631"/>
                </a:lnTo>
                <a:lnTo>
                  <a:pt x="9709" y="1753"/>
                </a:lnTo>
                <a:lnTo>
                  <a:pt x="9782" y="1874"/>
                </a:lnTo>
                <a:lnTo>
                  <a:pt x="9855" y="2020"/>
                </a:lnTo>
                <a:lnTo>
                  <a:pt x="9904" y="2166"/>
                </a:lnTo>
                <a:lnTo>
                  <a:pt x="9928" y="2312"/>
                </a:lnTo>
                <a:lnTo>
                  <a:pt x="9928" y="2483"/>
                </a:lnTo>
                <a:lnTo>
                  <a:pt x="9928" y="2629"/>
                </a:lnTo>
                <a:lnTo>
                  <a:pt x="9904" y="2775"/>
                </a:lnTo>
                <a:lnTo>
                  <a:pt x="9831" y="2945"/>
                </a:lnTo>
                <a:lnTo>
                  <a:pt x="9758" y="3067"/>
                </a:lnTo>
                <a:lnTo>
                  <a:pt x="9661" y="3213"/>
                </a:lnTo>
                <a:lnTo>
                  <a:pt x="9442" y="3383"/>
                </a:lnTo>
                <a:lnTo>
                  <a:pt x="9198" y="3553"/>
                </a:lnTo>
                <a:lnTo>
                  <a:pt x="8931" y="3675"/>
                </a:lnTo>
                <a:lnTo>
                  <a:pt x="8615" y="3796"/>
                </a:lnTo>
                <a:lnTo>
                  <a:pt x="8323" y="3869"/>
                </a:lnTo>
                <a:lnTo>
                  <a:pt x="8006" y="3967"/>
                </a:lnTo>
                <a:lnTo>
                  <a:pt x="7447" y="4088"/>
                </a:lnTo>
                <a:lnTo>
                  <a:pt x="7349" y="3942"/>
                </a:lnTo>
                <a:lnTo>
                  <a:pt x="7228" y="3821"/>
                </a:lnTo>
                <a:lnTo>
                  <a:pt x="7106" y="3724"/>
                </a:lnTo>
                <a:lnTo>
                  <a:pt x="6960" y="3626"/>
                </a:lnTo>
                <a:lnTo>
                  <a:pt x="7228" y="3091"/>
                </a:lnTo>
                <a:lnTo>
                  <a:pt x="7447" y="2531"/>
                </a:lnTo>
                <a:lnTo>
                  <a:pt x="7568" y="2288"/>
                </a:lnTo>
                <a:lnTo>
                  <a:pt x="7690" y="2069"/>
                </a:lnTo>
                <a:lnTo>
                  <a:pt x="7836" y="1874"/>
                </a:lnTo>
                <a:lnTo>
                  <a:pt x="7982" y="1704"/>
                </a:lnTo>
                <a:lnTo>
                  <a:pt x="8177" y="1558"/>
                </a:lnTo>
                <a:lnTo>
                  <a:pt x="8371" y="1436"/>
                </a:lnTo>
                <a:lnTo>
                  <a:pt x="8590" y="1363"/>
                </a:lnTo>
                <a:lnTo>
                  <a:pt x="8858" y="1339"/>
                </a:lnTo>
                <a:close/>
                <a:moveTo>
                  <a:pt x="3991" y="1242"/>
                </a:moveTo>
                <a:lnTo>
                  <a:pt x="4162" y="1266"/>
                </a:lnTo>
                <a:lnTo>
                  <a:pt x="4308" y="1315"/>
                </a:lnTo>
                <a:lnTo>
                  <a:pt x="4454" y="1412"/>
                </a:lnTo>
                <a:lnTo>
                  <a:pt x="4575" y="1534"/>
                </a:lnTo>
                <a:lnTo>
                  <a:pt x="4697" y="1704"/>
                </a:lnTo>
                <a:lnTo>
                  <a:pt x="4819" y="1874"/>
                </a:lnTo>
                <a:lnTo>
                  <a:pt x="4916" y="2312"/>
                </a:lnTo>
                <a:lnTo>
                  <a:pt x="5086" y="2775"/>
                </a:lnTo>
                <a:lnTo>
                  <a:pt x="5184" y="2994"/>
                </a:lnTo>
                <a:lnTo>
                  <a:pt x="5305" y="3213"/>
                </a:lnTo>
                <a:lnTo>
                  <a:pt x="5427" y="3407"/>
                </a:lnTo>
                <a:lnTo>
                  <a:pt x="5573" y="3578"/>
                </a:lnTo>
                <a:lnTo>
                  <a:pt x="5476" y="3626"/>
                </a:lnTo>
                <a:lnTo>
                  <a:pt x="5305" y="3724"/>
                </a:lnTo>
                <a:lnTo>
                  <a:pt x="5135" y="3845"/>
                </a:lnTo>
                <a:lnTo>
                  <a:pt x="5013" y="4015"/>
                </a:lnTo>
                <a:lnTo>
                  <a:pt x="4892" y="4186"/>
                </a:lnTo>
                <a:lnTo>
                  <a:pt x="4794" y="4113"/>
                </a:lnTo>
                <a:lnTo>
                  <a:pt x="4697" y="4040"/>
                </a:lnTo>
                <a:lnTo>
                  <a:pt x="4478" y="3894"/>
                </a:lnTo>
                <a:lnTo>
                  <a:pt x="4016" y="3699"/>
                </a:lnTo>
                <a:lnTo>
                  <a:pt x="3578" y="3432"/>
                </a:lnTo>
                <a:lnTo>
                  <a:pt x="3213" y="3213"/>
                </a:lnTo>
                <a:lnTo>
                  <a:pt x="3115" y="3164"/>
                </a:lnTo>
                <a:lnTo>
                  <a:pt x="3018" y="3091"/>
                </a:lnTo>
                <a:lnTo>
                  <a:pt x="2969" y="2994"/>
                </a:lnTo>
                <a:lnTo>
                  <a:pt x="2921" y="2896"/>
                </a:lnTo>
                <a:lnTo>
                  <a:pt x="2921" y="2799"/>
                </a:lnTo>
                <a:lnTo>
                  <a:pt x="2921" y="2677"/>
                </a:lnTo>
                <a:lnTo>
                  <a:pt x="2969" y="2434"/>
                </a:lnTo>
                <a:lnTo>
                  <a:pt x="3067" y="2118"/>
                </a:lnTo>
                <a:lnTo>
                  <a:pt x="3213" y="1826"/>
                </a:lnTo>
                <a:lnTo>
                  <a:pt x="3310" y="1680"/>
                </a:lnTo>
                <a:lnTo>
                  <a:pt x="3432" y="1558"/>
                </a:lnTo>
                <a:lnTo>
                  <a:pt x="3529" y="1436"/>
                </a:lnTo>
                <a:lnTo>
                  <a:pt x="3675" y="1339"/>
                </a:lnTo>
                <a:lnTo>
                  <a:pt x="3845" y="1266"/>
                </a:lnTo>
                <a:lnTo>
                  <a:pt x="3991" y="1242"/>
                </a:lnTo>
                <a:close/>
                <a:moveTo>
                  <a:pt x="6157" y="3967"/>
                </a:moveTo>
                <a:lnTo>
                  <a:pt x="6181" y="4015"/>
                </a:lnTo>
                <a:lnTo>
                  <a:pt x="6084" y="4088"/>
                </a:lnTo>
                <a:lnTo>
                  <a:pt x="5962" y="4161"/>
                </a:lnTo>
                <a:lnTo>
                  <a:pt x="5768" y="4380"/>
                </a:lnTo>
                <a:lnTo>
                  <a:pt x="5597" y="4624"/>
                </a:lnTo>
                <a:lnTo>
                  <a:pt x="5451" y="4843"/>
                </a:lnTo>
                <a:lnTo>
                  <a:pt x="5305" y="5110"/>
                </a:lnTo>
                <a:lnTo>
                  <a:pt x="5281" y="4989"/>
                </a:lnTo>
                <a:lnTo>
                  <a:pt x="5281" y="4867"/>
                </a:lnTo>
                <a:lnTo>
                  <a:pt x="5281" y="4745"/>
                </a:lnTo>
                <a:lnTo>
                  <a:pt x="5330" y="4624"/>
                </a:lnTo>
                <a:lnTo>
                  <a:pt x="5378" y="4526"/>
                </a:lnTo>
                <a:lnTo>
                  <a:pt x="5524" y="4307"/>
                </a:lnTo>
                <a:lnTo>
                  <a:pt x="5695" y="4137"/>
                </a:lnTo>
                <a:lnTo>
                  <a:pt x="5816" y="4064"/>
                </a:lnTo>
                <a:lnTo>
                  <a:pt x="5914" y="4015"/>
                </a:lnTo>
                <a:lnTo>
                  <a:pt x="6035" y="3991"/>
                </a:lnTo>
                <a:lnTo>
                  <a:pt x="6157" y="3967"/>
                </a:lnTo>
                <a:close/>
                <a:moveTo>
                  <a:pt x="6425" y="4064"/>
                </a:moveTo>
                <a:lnTo>
                  <a:pt x="6595" y="4113"/>
                </a:lnTo>
                <a:lnTo>
                  <a:pt x="6741" y="4186"/>
                </a:lnTo>
                <a:lnTo>
                  <a:pt x="6571" y="4307"/>
                </a:lnTo>
                <a:lnTo>
                  <a:pt x="6400" y="4453"/>
                </a:lnTo>
                <a:lnTo>
                  <a:pt x="6254" y="4624"/>
                </a:lnTo>
                <a:lnTo>
                  <a:pt x="6108" y="4794"/>
                </a:lnTo>
                <a:lnTo>
                  <a:pt x="5987" y="4964"/>
                </a:lnTo>
                <a:lnTo>
                  <a:pt x="5841" y="5208"/>
                </a:lnTo>
                <a:lnTo>
                  <a:pt x="5743" y="5427"/>
                </a:lnTo>
                <a:lnTo>
                  <a:pt x="5695" y="5548"/>
                </a:lnTo>
                <a:lnTo>
                  <a:pt x="5670" y="5670"/>
                </a:lnTo>
                <a:lnTo>
                  <a:pt x="5573" y="5597"/>
                </a:lnTo>
                <a:lnTo>
                  <a:pt x="5500" y="5500"/>
                </a:lnTo>
                <a:lnTo>
                  <a:pt x="5549" y="5281"/>
                </a:lnTo>
                <a:lnTo>
                  <a:pt x="5646" y="5062"/>
                </a:lnTo>
                <a:lnTo>
                  <a:pt x="5768" y="4867"/>
                </a:lnTo>
                <a:lnTo>
                  <a:pt x="5914" y="4672"/>
                </a:lnTo>
                <a:lnTo>
                  <a:pt x="6157" y="4405"/>
                </a:lnTo>
                <a:lnTo>
                  <a:pt x="6303" y="4210"/>
                </a:lnTo>
                <a:lnTo>
                  <a:pt x="6425" y="4064"/>
                </a:lnTo>
                <a:close/>
                <a:moveTo>
                  <a:pt x="7009" y="4551"/>
                </a:moveTo>
                <a:lnTo>
                  <a:pt x="7033" y="4721"/>
                </a:lnTo>
                <a:lnTo>
                  <a:pt x="7009" y="4891"/>
                </a:lnTo>
                <a:lnTo>
                  <a:pt x="6960" y="5062"/>
                </a:lnTo>
                <a:lnTo>
                  <a:pt x="6887" y="5232"/>
                </a:lnTo>
                <a:lnTo>
                  <a:pt x="6790" y="5378"/>
                </a:lnTo>
                <a:lnTo>
                  <a:pt x="6644" y="5524"/>
                </a:lnTo>
                <a:lnTo>
                  <a:pt x="6498" y="5646"/>
                </a:lnTo>
                <a:lnTo>
                  <a:pt x="6327" y="5743"/>
                </a:lnTo>
                <a:lnTo>
                  <a:pt x="6376" y="5597"/>
                </a:lnTo>
                <a:lnTo>
                  <a:pt x="6692" y="4989"/>
                </a:lnTo>
                <a:lnTo>
                  <a:pt x="7009" y="4551"/>
                </a:lnTo>
                <a:close/>
                <a:moveTo>
                  <a:pt x="6814" y="4234"/>
                </a:moveTo>
                <a:lnTo>
                  <a:pt x="6911" y="4332"/>
                </a:lnTo>
                <a:lnTo>
                  <a:pt x="6790" y="4453"/>
                </a:lnTo>
                <a:lnTo>
                  <a:pt x="6692" y="4575"/>
                </a:lnTo>
                <a:lnTo>
                  <a:pt x="6571" y="4745"/>
                </a:lnTo>
                <a:lnTo>
                  <a:pt x="6376" y="5086"/>
                </a:lnTo>
                <a:lnTo>
                  <a:pt x="6206" y="5427"/>
                </a:lnTo>
                <a:lnTo>
                  <a:pt x="6108" y="5597"/>
                </a:lnTo>
                <a:lnTo>
                  <a:pt x="6011" y="5792"/>
                </a:lnTo>
                <a:lnTo>
                  <a:pt x="5865" y="5767"/>
                </a:lnTo>
                <a:lnTo>
                  <a:pt x="5962" y="5597"/>
                </a:lnTo>
                <a:lnTo>
                  <a:pt x="6035" y="5427"/>
                </a:lnTo>
                <a:lnTo>
                  <a:pt x="6108" y="5256"/>
                </a:lnTo>
                <a:lnTo>
                  <a:pt x="6181" y="5086"/>
                </a:lnTo>
                <a:lnTo>
                  <a:pt x="6303" y="4843"/>
                </a:lnTo>
                <a:lnTo>
                  <a:pt x="6473" y="4624"/>
                </a:lnTo>
                <a:lnTo>
                  <a:pt x="6619" y="4429"/>
                </a:lnTo>
                <a:lnTo>
                  <a:pt x="6814" y="4234"/>
                </a:lnTo>
                <a:close/>
                <a:moveTo>
                  <a:pt x="2848" y="3821"/>
                </a:moveTo>
                <a:lnTo>
                  <a:pt x="3067" y="3845"/>
                </a:lnTo>
                <a:lnTo>
                  <a:pt x="3310" y="3894"/>
                </a:lnTo>
                <a:lnTo>
                  <a:pt x="3456" y="3942"/>
                </a:lnTo>
                <a:lnTo>
                  <a:pt x="3626" y="4040"/>
                </a:lnTo>
                <a:lnTo>
                  <a:pt x="4016" y="4234"/>
                </a:lnTo>
                <a:lnTo>
                  <a:pt x="4210" y="4332"/>
                </a:lnTo>
                <a:lnTo>
                  <a:pt x="4405" y="4405"/>
                </a:lnTo>
                <a:lnTo>
                  <a:pt x="4575" y="4453"/>
                </a:lnTo>
                <a:lnTo>
                  <a:pt x="4770" y="4478"/>
                </a:lnTo>
                <a:lnTo>
                  <a:pt x="4697" y="4745"/>
                </a:lnTo>
                <a:lnTo>
                  <a:pt x="4697" y="4891"/>
                </a:lnTo>
                <a:lnTo>
                  <a:pt x="4697" y="5062"/>
                </a:lnTo>
                <a:lnTo>
                  <a:pt x="4527" y="5086"/>
                </a:lnTo>
                <a:lnTo>
                  <a:pt x="4356" y="5135"/>
                </a:lnTo>
                <a:lnTo>
                  <a:pt x="4186" y="5183"/>
                </a:lnTo>
                <a:lnTo>
                  <a:pt x="4040" y="5281"/>
                </a:lnTo>
                <a:lnTo>
                  <a:pt x="3724" y="5451"/>
                </a:lnTo>
                <a:lnTo>
                  <a:pt x="3432" y="5646"/>
                </a:lnTo>
                <a:lnTo>
                  <a:pt x="2896" y="5986"/>
                </a:lnTo>
                <a:lnTo>
                  <a:pt x="2604" y="6011"/>
                </a:lnTo>
                <a:lnTo>
                  <a:pt x="2312" y="6035"/>
                </a:lnTo>
                <a:lnTo>
                  <a:pt x="2191" y="6035"/>
                </a:lnTo>
                <a:lnTo>
                  <a:pt x="2069" y="5986"/>
                </a:lnTo>
                <a:lnTo>
                  <a:pt x="1947" y="5889"/>
                </a:lnTo>
                <a:lnTo>
                  <a:pt x="1826" y="5767"/>
                </a:lnTo>
                <a:lnTo>
                  <a:pt x="1753" y="5621"/>
                </a:lnTo>
                <a:lnTo>
                  <a:pt x="1680" y="5451"/>
                </a:lnTo>
                <a:lnTo>
                  <a:pt x="1655" y="5305"/>
                </a:lnTo>
                <a:lnTo>
                  <a:pt x="1631" y="5135"/>
                </a:lnTo>
                <a:lnTo>
                  <a:pt x="1631" y="4964"/>
                </a:lnTo>
                <a:lnTo>
                  <a:pt x="1655" y="4794"/>
                </a:lnTo>
                <a:lnTo>
                  <a:pt x="1704" y="4624"/>
                </a:lnTo>
                <a:lnTo>
                  <a:pt x="1753" y="4478"/>
                </a:lnTo>
                <a:lnTo>
                  <a:pt x="1874" y="4259"/>
                </a:lnTo>
                <a:lnTo>
                  <a:pt x="2020" y="4113"/>
                </a:lnTo>
                <a:lnTo>
                  <a:pt x="2215" y="3991"/>
                </a:lnTo>
                <a:lnTo>
                  <a:pt x="2410" y="3894"/>
                </a:lnTo>
                <a:lnTo>
                  <a:pt x="2629" y="3845"/>
                </a:lnTo>
                <a:lnTo>
                  <a:pt x="2848" y="3821"/>
                </a:lnTo>
                <a:close/>
                <a:moveTo>
                  <a:pt x="10220" y="3869"/>
                </a:moveTo>
                <a:lnTo>
                  <a:pt x="10488" y="3918"/>
                </a:lnTo>
                <a:lnTo>
                  <a:pt x="10658" y="3991"/>
                </a:lnTo>
                <a:lnTo>
                  <a:pt x="10756" y="4088"/>
                </a:lnTo>
                <a:lnTo>
                  <a:pt x="10853" y="4234"/>
                </a:lnTo>
                <a:lnTo>
                  <a:pt x="10902" y="4380"/>
                </a:lnTo>
                <a:lnTo>
                  <a:pt x="10950" y="4551"/>
                </a:lnTo>
                <a:lnTo>
                  <a:pt x="10975" y="4697"/>
                </a:lnTo>
                <a:lnTo>
                  <a:pt x="10975" y="5013"/>
                </a:lnTo>
                <a:lnTo>
                  <a:pt x="10950" y="5183"/>
                </a:lnTo>
                <a:lnTo>
                  <a:pt x="10902" y="5354"/>
                </a:lnTo>
                <a:lnTo>
                  <a:pt x="10853" y="5548"/>
                </a:lnTo>
                <a:lnTo>
                  <a:pt x="10780" y="5694"/>
                </a:lnTo>
                <a:lnTo>
                  <a:pt x="10683" y="5865"/>
                </a:lnTo>
                <a:lnTo>
                  <a:pt x="10561" y="6011"/>
                </a:lnTo>
                <a:lnTo>
                  <a:pt x="10439" y="6108"/>
                </a:lnTo>
                <a:lnTo>
                  <a:pt x="10293" y="6205"/>
                </a:lnTo>
                <a:lnTo>
                  <a:pt x="10123" y="6230"/>
                </a:lnTo>
                <a:lnTo>
                  <a:pt x="9953" y="6254"/>
                </a:lnTo>
                <a:lnTo>
                  <a:pt x="9782" y="6230"/>
                </a:lnTo>
                <a:lnTo>
                  <a:pt x="9612" y="6181"/>
                </a:lnTo>
                <a:lnTo>
                  <a:pt x="9344" y="6035"/>
                </a:lnTo>
                <a:lnTo>
                  <a:pt x="9052" y="5889"/>
                </a:lnTo>
                <a:lnTo>
                  <a:pt x="8833" y="5792"/>
                </a:lnTo>
                <a:lnTo>
                  <a:pt x="8590" y="5646"/>
                </a:lnTo>
                <a:lnTo>
                  <a:pt x="8347" y="5475"/>
                </a:lnTo>
                <a:lnTo>
                  <a:pt x="8104" y="5305"/>
                </a:lnTo>
                <a:lnTo>
                  <a:pt x="7860" y="5183"/>
                </a:lnTo>
                <a:lnTo>
                  <a:pt x="7714" y="5135"/>
                </a:lnTo>
                <a:lnTo>
                  <a:pt x="7593" y="5110"/>
                </a:lnTo>
                <a:lnTo>
                  <a:pt x="7617" y="5062"/>
                </a:lnTo>
                <a:lnTo>
                  <a:pt x="7641" y="4867"/>
                </a:lnTo>
                <a:lnTo>
                  <a:pt x="7641" y="4672"/>
                </a:lnTo>
                <a:lnTo>
                  <a:pt x="7812" y="4502"/>
                </a:lnTo>
                <a:lnTo>
                  <a:pt x="8225" y="4405"/>
                </a:lnTo>
                <a:lnTo>
                  <a:pt x="8639" y="4283"/>
                </a:lnTo>
                <a:lnTo>
                  <a:pt x="9052" y="4137"/>
                </a:lnTo>
                <a:lnTo>
                  <a:pt x="9417" y="3967"/>
                </a:lnTo>
                <a:lnTo>
                  <a:pt x="9685" y="3894"/>
                </a:lnTo>
                <a:lnTo>
                  <a:pt x="9953" y="3869"/>
                </a:lnTo>
                <a:close/>
                <a:moveTo>
                  <a:pt x="7349" y="5646"/>
                </a:moveTo>
                <a:lnTo>
                  <a:pt x="7617" y="5767"/>
                </a:lnTo>
                <a:lnTo>
                  <a:pt x="7885" y="5913"/>
                </a:lnTo>
                <a:lnTo>
                  <a:pt x="8152" y="6059"/>
                </a:lnTo>
                <a:lnTo>
                  <a:pt x="8444" y="6205"/>
                </a:lnTo>
                <a:lnTo>
                  <a:pt x="8542" y="6278"/>
                </a:lnTo>
                <a:lnTo>
                  <a:pt x="8882" y="6424"/>
                </a:lnTo>
                <a:lnTo>
                  <a:pt x="9198" y="6546"/>
                </a:lnTo>
                <a:lnTo>
                  <a:pt x="9369" y="6643"/>
                </a:lnTo>
                <a:lnTo>
                  <a:pt x="9515" y="6741"/>
                </a:lnTo>
                <a:lnTo>
                  <a:pt x="9612" y="6838"/>
                </a:lnTo>
                <a:lnTo>
                  <a:pt x="9709" y="6984"/>
                </a:lnTo>
                <a:lnTo>
                  <a:pt x="9782" y="7106"/>
                </a:lnTo>
                <a:lnTo>
                  <a:pt x="9855" y="7252"/>
                </a:lnTo>
                <a:lnTo>
                  <a:pt x="9880" y="7398"/>
                </a:lnTo>
                <a:lnTo>
                  <a:pt x="9880" y="7568"/>
                </a:lnTo>
                <a:lnTo>
                  <a:pt x="9855" y="7738"/>
                </a:lnTo>
                <a:lnTo>
                  <a:pt x="9807" y="7860"/>
                </a:lnTo>
                <a:lnTo>
                  <a:pt x="9734" y="7957"/>
                </a:lnTo>
                <a:lnTo>
                  <a:pt x="9636" y="8055"/>
                </a:lnTo>
                <a:lnTo>
                  <a:pt x="9539" y="8152"/>
                </a:lnTo>
                <a:lnTo>
                  <a:pt x="9296" y="8274"/>
                </a:lnTo>
                <a:lnTo>
                  <a:pt x="9052" y="8347"/>
                </a:lnTo>
                <a:lnTo>
                  <a:pt x="8931" y="8371"/>
                </a:lnTo>
                <a:lnTo>
                  <a:pt x="8809" y="8395"/>
                </a:lnTo>
                <a:lnTo>
                  <a:pt x="8688" y="8371"/>
                </a:lnTo>
                <a:lnTo>
                  <a:pt x="8590" y="8371"/>
                </a:lnTo>
                <a:lnTo>
                  <a:pt x="8396" y="8298"/>
                </a:lnTo>
                <a:lnTo>
                  <a:pt x="8201" y="8176"/>
                </a:lnTo>
                <a:lnTo>
                  <a:pt x="8055" y="8006"/>
                </a:lnTo>
                <a:lnTo>
                  <a:pt x="7909" y="7836"/>
                </a:lnTo>
                <a:lnTo>
                  <a:pt x="7787" y="7641"/>
                </a:lnTo>
                <a:lnTo>
                  <a:pt x="7666" y="7446"/>
                </a:lnTo>
                <a:lnTo>
                  <a:pt x="7568" y="7227"/>
                </a:lnTo>
                <a:lnTo>
                  <a:pt x="7495" y="6984"/>
                </a:lnTo>
                <a:lnTo>
                  <a:pt x="7349" y="6546"/>
                </a:lnTo>
                <a:lnTo>
                  <a:pt x="7276" y="6205"/>
                </a:lnTo>
                <a:lnTo>
                  <a:pt x="7228" y="6035"/>
                </a:lnTo>
                <a:lnTo>
                  <a:pt x="7155" y="5889"/>
                </a:lnTo>
                <a:lnTo>
                  <a:pt x="7349" y="5646"/>
                </a:lnTo>
                <a:close/>
                <a:moveTo>
                  <a:pt x="4721" y="5256"/>
                </a:moveTo>
                <a:lnTo>
                  <a:pt x="4819" y="5475"/>
                </a:lnTo>
                <a:lnTo>
                  <a:pt x="4916" y="5719"/>
                </a:lnTo>
                <a:lnTo>
                  <a:pt x="5062" y="5913"/>
                </a:lnTo>
                <a:lnTo>
                  <a:pt x="5257" y="6084"/>
                </a:lnTo>
                <a:lnTo>
                  <a:pt x="5184" y="6351"/>
                </a:lnTo>
                <a:lnTo>
                  <a:pt x="5159" y="6668"/>
                </a:lnTo>
                <a:lnTo>
                  <a:pt x="5135" y="6935"/>
                </a:lnTo>
                <a:lnTo>
                  <a:pt x="5013" y="7325"/>
                </a:lnTo>
                <a:lnTo>
                  <a:pt x="4916" y="7690"/>
                </a:lnTo>
                <a:lnTo>
                  <a:pt x="4867" y="7787"/>
                </a:lnTo>
                <a:lnTo>
                  <a:pt x="4721" y="8030"/>
                </a:lnTo>
                <a:lnTo>
                  <a:pt x="4527" y="8225"/>
                </a:lnTo>
                <a:lnTo>
                  <a:pt x="4308" y="8395"/>
                </a:lnTo>
                <a:lnTo>
                  <a:pt x="4064" y="8493"/>
                </a:lnTo>
                <a:lnTo>
                  <a:pt x="3943" y="8541"/>
                </a:lnTo>
                <a:lnTo>
                  <a:pt x="3797" y="8566"/>
                </a:lnTo>
                <a:lnTo>
                  <a:pt x="3553" y="8566"/>
                </a:lnTo>
                <a:lnTo>
                  <a:pt x="3407" y="8541"/>
                </a:lnTo>
                <a:lnTo>
                  <a:pt x="3286" y="8493"/>
                </a:lnTo>
                <a:lnTo>
                  <a:pt x="3164" y="8420"/>
                </a:lnTo>
                <a:lnTo>
                  <a:pt x="3067" y="8322"/>
                </a:lnTo>
                <a:lnTo>
                  <a:pt x="2969" y="8225"/>
                </a:lnTo>
                <a:lnTo>
                  <a:pt x="2872" y="8128"/>
                </a:lnTo>
                <a:lnTo>
                  <a:pt x="2750" y="7884"/>
                </a:lnTo>
                <a:lnTo>
                  <a:pt x="2677" y="7641"/>
                </a:lnTo>
                <a:lnTo>
                  <a:pt x="2677" y="7398"/>
                </a:lnTo>
                <a:lnTo>
                  <a:pt x="2702" y="7154"/>
                </a:lnTo>
                <a:lnTo>
                  <a:pt x="2775" y="6911"/>
                </a:lnTo>
                <a:lnTo>
                  <a:pt x="2896" y="6692"/>
                </a:lnTo>
                <a:lnTo>
                  <a:pt x="3091" y="6497"/>
                </a:lnTo>
                <a:lnTo>
                  <a:pt x="3261" y="6327"/>
                </a:lnTo>
                <a:lnTo>
                  <a:pt x="3480" y="6157"/>
                </a:lnTo>
                <a:lnTo>
                  <a:pt x="3894" y="5865"/>
                </a:lnTo>
                <a:lnTo>
                  <a:pt x="4332" y="5573"/>
                </a:lnTo>
                <a:lnTo>
                  <a:pt x="4721" y="5256"/>
                </a:lnTo>
                <a:close/>
                <a:moveTo>
                  <a:pt x="6619" y="6278"/>
                </a:moveTo>
                <a:lnTo>
                  <a:pt x="6741" y="6522"/>
                </a:lnTo>
                <a:lnTo>
                  <a:pt x="6838" y="6789"/>
                </a:lnTo>
                <a:lnTo>
                  <a:pt x="6984" y="7252"/>
                </a:lnTo>
                <a:lnTo>
                  <a:pt x="7130" y="7690"/>
                </a:lnTo>
                <a:lnTo>
                  <a:pt x="7325" y="8201"/>
                </a:lnTo>
                <a:lnTo>
                  <a:pt x="7398" y="8444"/>
                </a:lnTo>
                <a:lnTo>
                  <a:pt x="7422" y="8712"/>
                </a:lnTo>
                <a:lnTo>
                  <a:pt x="7422" y="8906"/>
                </a:lnTo>
                <a:lnTo>
                  <a:pt x="7349" y="9052"/>
                </a:lnTo>
                <a:lnTo>
                  <a:pt x="7276" y="9174"/>
                </a:lnTo>
                <a:lnTo>
                  <a:pt x="7155" y="9296"/>
                </a:lnTo>
                <a:lnTo>
                  <a:pt x="7009" y="9369"/>
                </a:lnTo>
                <a:lnTo>
                  <a:pt x="6863" y="9417"/>
                </a:lnTo>
                <a:lnTo>
                  <a:pt x="6692" y="9442"/>
                </a:lnTo>
                <a:lnTo>
                  <a:pt x="6522" y="9442"/>
                </a:lnTo>
                <a:lnTo>
                  <a:pt x="6279" y="9417"/>
                </a:lnTo>
                <a:lnTo>
                  <a:pt x="6060" y="9369"/>
                </a:lnTo>
                <a:lnTo>
                  <a:pt x="5841" y="9296"/>
                </a:lnTo>
                <a:lnTo>
                  <a:pt x="5622" y="9174"/>
                </a:lnTo>
                <a:lnTo>
                  <a:pt x="5500" y="9077"/>
                </a:lnTo>
                <a:lnTo>
                  <a:pt x="5378" y="8979"/>
                </a:lnTo>
                <a:lnTo>
                  <a:pt x="5305" y="8858"/>
                </a:lnTo>
                <a:lnTo>
                  <a:pt x="5257" y="8736"/>
                </a:lnTo>
                <a:lnTo>
                  <a:pt x="5232" y="8590"/>
                </a:lnTo>
                <a:lnTo>
                  <a:pt x="5232" y="8444"/>
                </a:lnTo>
                <a:lnTo>
                  <a:pt x="5257" y="8128"/>
                </a:lnTo>
                <a:lnTo>
                  <a:pt x="5354" y="7957"/>
                </a:lnTo>
                <a:lnTo>
                  <a:pt x="5451" y="7763"/>
                </a:lnTo>
                <a:lnTo>
                  <a:pt x="5500" y="7568"/>
                </a:lnTo>
                <a:lnTo>
                  <a:pt x="5549" y="7398"/>
                </a:lnTo>
                <a:lnTo>
                  <a:pt x="5622" y="7008"/>
                </a:lnTo>
                <a:lnTo>
                  <a:pt x="5695" y="6741"/>
                </a:lnTo>
                <a:lnTo>
                  <a:pt x="5841" y="6376"/>
                </a:lnTo>
                <a:lnTo>
                  <a:pt x="6011" y="6400"/>
                </a:lnTo>
                <a:lnTo>
                  <a:pt x="6181" y="6400"/>
                </a:lnTo>
                <a:lnTo>
                  <a:pt x="6400" y="6351"/>
                </a:lnTo>
                <a:lnTo>
                  <a:pt x="6619" y="6278"/>
                </a:lnTo>
                <a:close/>
                <a:moveTo>
                  <a:pt x="11194" y="9734"/>
                </a:moveTo>
                <a:lnTo>
                  <a:pt x="11194" y="9782"/>
                </a:lnTo>
                <a:lnTo>
                  <a:pt x="10999" y="10512"/>
                </a:lnTo>
                <a:lnTo>
                  <a:pt x="10756" y="11461"/>
                </a:lnTo>
                <a:lnTo>
                  <a:pt x="10634" y="11923"/>
                </a:lnTo>
                <a:lnTo>
                  <a:pt x="10488" y="12361"/>
                </a:lnTo>
                <a:lnTo>
                  <a:pt x="10366" y="12653"/>
                </a:lnTo>
                <a:lnTo>
                  <a:pt x="10220" y="12897"/>
                </a:lnTo>
                <a:lnTo>
                  <a:pt x="10050" y="13116"/>
                </a:lnTo>
                <a:lnTo>
                  <a:pt x="9831" y="13335"/>
                </a:lnTo>
                <a:lnTo>
                  <a:pt x="9612" y="13529"/>
                </a:lnTo>
                <a:lnTo>
                  <a:pt x="9369" y="13675"/>
                </a:lnTo>
                <a:lnTo>
                  <a:pt x="9101" y="13821"/>
                </a:lnTo>
                <a:lnTo>
                  <a:pt x="8833" y="13943"/>
                </a:lnTo>
                <a:lnTo>
                  <a:pt x="8615" y="14016"/>
                </a:lnTo>
                <a:lnTo>
                  <a:pt x="8371" y="14040"/>
                </a:lnTo>
                <a:lnTo>
                  <a:pt x="8128" y="14040"/>
                </a:lnTo>
                <a:lnTo>
                  <a:pt x="7885" y="14016"/>
                </a:lnTo>
                <a:lnTo>
                  <a:pt x="7812" y="13992"/>
                </a:lnTo>
                <a:lnTo>
                  <a:pt x="8055" y="13846"/>
                </a:lnTo>
                <a:lnTo>
                  <a:pt x="8298" y="13675"/>
                </a:lnTo>
                <a:lnTo>
                  <a:pt x="8688" y="13359"/>
                </a:lnTo>
                <a:lnTo>
                  <a:pt x="8906" y="13140"/>
                </a:lnTo>
                <a:lnTo>
                  <a:pt x="9150" y="12897"/>
                </a:lnTo>
                <a:lnTo>
                  <a:pt x="9393" y="12629"/>
                </a:lnTo>
                <a:lnTo>
                  <a:pt x="9612" y="12313"/>
                </a:lnTo>
                <a:lnTo>
                  <a:pt x="9807" y="12021"/>
                </a:lnTo>
                <a:lnTo>
                  <a:pt x="9953" y="11680"/>
                </a:lnTo>
                <a:lnTo>
                  <a:pt x="10074" y="11364"/>
                </a:lnTo>
                <a:lnTo>
                  <a:pt x="10099" y="11194"/>
                </a:lnTo>
                <a:lnTo>
                  <a:pt x="10099" y="11048"/>
                </a:lnTo>
                <a:lnTo>
                  <a:pt x="10099" y="10975"/>
                </a:lnTo>
                <a:lnTo>
                  <a:pt x="10050" y="10902"/>
                </a:lnTo>
                <a:lnTo>
                  <a:pt x="10001" y="10853"/>
                </a:lnTo>
                <a:lnTo>
                  <a:pt x="9953" y="10829"/>
                </a:lnTo>
                <a:lnTo>
                  <a:pt x="9880" y="10829"/>
                </a:lnTo>
                <a:lnTo>
                  <a:pt x="9807" y="10853"/>
                </a:lnTo>
                <a:lnTo>
                  <a:pt x="9734" y="10877"/>
                </a:lnTo>
                <a:lnTo>
                  <a:pt x="9685" y="10926"/>
                </a:lnTo>
                <a:lnTo>
                  <a:pt x="9539" y="11169"/>
                </a:lnTo>
                <a:lnTo>
                  <a:pt x="9417" y="11413"/>
                </a:lnTo>
                <a:lnTo>
                  <a:pt x="9296" y="11680"/>
                </a:lnTo>
                <a:lnTo>
                  <a:pt x="9174" y="11923"/>
                </a:lnTo>
                <a:lnTo>
                  <a:pt x="9004" y="12167"/>
                </a:lnTo>
                <a:lnTo>
                  <a:pt x="8809" y="12410"/>
                </a:lnTo>
                <a:lnTo>
                  <a:pt x="8615" y="12653"/>
                </a:lnTo>
                <a:lnTo>
                  <a:pt x="8396" y="12872"/>
                </a:lnTo>
                <a:lnTo>
                  <a:pt x="8152" y="13067"/>
                </a:lnTo>
                <a:lnTo>
                  <a:pt x="7909" y="13262"/>
                </a:lnTo>
                <a:lnTo>
                  <a:pt x="7666" y="13432"/>
                </a:lnTo>
                <a:lnTo>
                  <a:pt x="7398" y="13578"/>
                </a:lnTo>
                <a:lnTo>
                  <a:pt x="7301" y="13627"/>
                </a:lnTo>
                <a:lnTo>
                  <a:pt x="7276" y="13432"/>
                </a:lnTo>
                <a:lnTo>
                  <a:pt x="7252" y="13262"/>
                </a:lnTo>
                <a:lnTo>
                  <a:pt x="7252" y="13018"/>
                </a:lnTo>
                <a:lnTo>
                  <a:pt x="7252" y="12799"/>
                </a:lnTo>
                <a:lnTo>
                  <a:pt x="7325" y="12337"/>
                </a:lnTo>
                <a:lnTo>
                  <a:pt x="7422" y="11972"/>
                </a:lnTo>
                <a:lnTo>
                  <a:pt x="7544" y="11607"/>
                </a:lnTo>
                <a:lnTo>
                  <a:pt x="7617" y="11461"/>
                </a:lnTo>
                <a:lnTo>
                  <a:pt x="7714" y="11291"/>
                </a:lnTo>
                <a:lnTo>
                  <a:pt x="7836" y="11145"/>
                </a:lnTo>
                <a:lnTo>
                  <a:pt x="7982" y="11023"/>
                </a:lnTo>
                <a:lnTo>
                  <a:pt x="8323" y="10756"/>
                </a:lnTo>
                <a:lnTo>
                  <a:pt x="8688" y="10512"/>
                </a:lnTo>
                <a:lnTo>
                  <a:pt x="9077" y="10318"/>
                </a:lnTo>
                <a:lnTo>
                  <a:pt x="9490" y="10147"/>
                </a:lnTo>
                <a:lnTo>
                  <a:pt x="9904" y="10001"/>
                </a:lnTo>
                <a:lnTo>
                  <a:pt x="10342" y="9880"/>
                </a:lnTo>
                <a:lnTo>
                  <a:pt x="10780" y="9782"/>
                </a:lnTo>
                <a:lnTo>
                  <a:pt x="11194" y="9734"/>
                </a:lnTo>
                <a:close/>
                <a:moveTo>
                  <a:pt x="390" y="11218"/>
                </a:moveTo>
                <a:lnTo>
                  <a:pt x="731" y="11267"/>
                </a:lnTo>
                <a:lnTo>
                  <a:pt x="1071" y="11291"/>
                </a:lnTo>
                <a:lnTo>
                  <a:pt x="1412" y="11315"/>
                </a:lnTo>
                <a:lnTo>
                  <a:pt x="1753" y="11364"/>
                </a:lnTo>
                <a:lnTo>
                  <a:pt x="2239" y="11437"/>
                </a:lnTo>
                <a:lnTo>
                  <a:pt x="2702" y="11583"/>
                </a:lnTo>
                <a:lnTo>
                  <a:pt x="3164" y="11729"/>
                </a:lnTo>
                <a:lnTo>
                  <a:pt x="3602" y="11948"/>
                </a:lnTo>
                <a:lnTo>
                  <a:pt x="3797" y="12069"/>
                </a:lnTo>
                <a:lnTo>
                  <a:pt x="3991" y="12215"/>
                </a:lnTo>
                <a:lnTo>
                  <a:pt x="4162" y="12361"/>
                </a:lnTo>
                <a:lnTo>
                  <a:pt x="4332" y="12556"/>
                </a:lnTo>
                <a:lnTo>
                  <a:pt x="4478" y="12726"/>
                </a:lnTo>
                <a:lnTo>
                  <a:pt x="4624" y="12921"/>
                </a:lnTo>
                <a:lnTo>
                  <a:pt x="4867" y="13335"/>
                </a:lnTo>
                <a:lnTo>
                  <a:pt x="4989" y="13578"/>
                </a:lnTo>
                <a:lnTo>
                  <a:pt x="5038" y="13797"/>
                </a:lnTo>
                <a:lnTo>
                  <a:pt x="5062" y="14040"/>
                </a:lnTo>
                <a:lnTo>
                  <a:pt x="5038" y="14284"/>
                </a:lnTo>
                <a:lnTo>
                  <a:pt x="4989" y="14746"/>
                </a:lnTo>
                <a:lnTo>
                  <a:pt x="4916" y="15233"/>
                </a:lnTo>
                <a:lnTo>
                  <a:pt x="4746" y="15160"/>
                </a:lnTo>
                <a:lnTo>
                  <a:pt x="4551" y="15062"/>
                </a:lnTo>
                <a:lnTo>
                  <a:pt x="4210" y="14843"/>
                </a:lnTo>
                <a:lnTo>
                  <a:pt x="3870" y="14576"/>
                </a:lnTo>
                <a:lnTo>
                  <a:pt x="3529" y="14284"/>
                </a:lnTo>
                <a:lnTo>
                  <a:pt x="3091" y="13919"/>
                </a:lnTo>
                <a:lnTo>
                  <a:pt x="2702" y="13529"/>
                </a:lnTo>
                <a:lnTo>
                  <a:pt x="2531" y="13335"/>
                </a:lnTo>
                <a:lnTo>
                  <a:pt x="2385" y="13116"/>
                </a:lnTo>
                <a:lnTo>
                  <a:pt x="2239" y="12897"/>
                </a:lnTo>
                <a:lnTo>
                  <a:pt x="2069" y="12726"/>
                </a:lnTo>
                <a:lnTo>
                  <a:pt x="2020" y="12702"/>
                </a:lnTo>
                <a:lnTo>
                  <a:pt x="1972" y="12702"/>
                </a:lnTo>
                <a:lnTo>
                  <a:pt x="1923" y="12726"/>
                </a:lnTo>
                <a:lnTo>
                  <a:pt x="1899" y="12775"/>
                </a:lnTo>
                <a:lnTo>
                  <a:pt x="1874" y="12921"/>
                </a:lnTo>
                <a:lnTo>
                  <a:pt x="1874" y="13043"/>
                </a:lnTo>
                <a:lnTo>
                  <a:pt x="1899" y="13189"/>
                </a:lnTo>
                <a:lnTo>
                  <a:pt x="1947" y="13335"/>
                </a:lnTo>
                <a:lnTo>
                  <a:pt x="2020" y="13456"/>
                </a:lnTo>
                <a:lnTo>
                  <a:pt x="2118" y="13602"/>
                </a:lnTo>
                <a:lnTo>
                  <a:pt x="2337" y="13870"/>
                </a:lnTo>
                <a:lnTo>
                  <a:pt x="2580" y="14113"/>
                </a:lnTo>
                <a:lnTo>
                  <a:pt x="2823" y="14357"/>
                </a:lnTo>
                <a:lnTo>
                  <a:pt x="3261" y="14722"/>
                </a:lnTo>
                <a:lnTo>
                  <a:pt x="3578" y="14989"/>
                </a:lnTo>
                <a:lnTo>
                  <a:pt x="3918" y="15257"/>
                </a:lnTo>
                <a:lnTo>
                  <a:pt x="4259" y="15476"/>
                </a:lnTo>
                <a:lnTo>
                  <a:pt x="4600" y="15671"/>
                </a:lnTo>
                <a:lnTo>
                  <a:pt x="4210" y="15841"/>
                </a:lnTo>
                <a:lnTo>
                  <a:pt x="3797" y="15938"/>
                </a:lnTo>
                <a:lnTo>
                  <a:pt x="3383" y="15987"/>
                </a:lnTo>
                <a:lnTo>
                  <a:pt x="3188" y="16011"/>
                </a:lnTo>
                <a:lnTo>
                  <a:pt x="2994" y="15987"/>
                </a:lnTo>
                <a:lnTo>
                  <a:pt x="2799" y="15963"/>
                </a:lnTo>
                <a:lnTo>
                  <a:pt x="2604" y="15914"/>
                </a:lnTo>
                <a:lnTo>
                  <a:pt x="2410" y="15865"/>
                </a:lnTo>
                <a:lnTo>
                  <a:pt x="2215" y="15768"/>
                </a:lnTo>
                <a:lnTo>
                  <a:pt x="2045" y="15671"/>
                </a:lnTo>
                <a:lnTo>
                  <a:pt x="1850" y="15549"/>
                </a:lnTo>
                <a:lnTo>
                  <a:pt x="1680" y="15403"/>
                </a:lnTo>
                <a:lnTo>
                  <a:pt x="1509" y="15233"/>
                </a:lnTo>
                <a:lnTo>
                  <a:pt x="1339" y="15038"/>
                </a:lnTo>
                <a:lnTo>
                  <a:pt x="1193" y="14819"/>
                </a:lnTo>
                <a:lnTo>
                  <a:pt x="1071" y="14600"/>
                </a:lnTo>
                <a:lnTo>
                  <a:pt x="950" y="14357"/>
                </a:lnTo>
                <a:lnTo>
                  <a:pt x="852" y="14113"/>
                </a:lnTo>
                <a:lnTo>
                  <a:pt x="779" y="13846"/>
                </a:lnTo>
                <a:lnTo>
                  <a:pt x="658" y="13335"/>
                </a:lnTo>
                <a:lnTo>
                  <a:pt x="585" y="12799"/>
                </a:lnTo>
                <a:lnTo>
                  <a:pt x="512" y="12288"/>
                </a:lnTo>
                <a:lnTo>
                  <a:pt x="463" y="11753"/>
                </a:lnTo>
                <a:lnTo>
                  <a:pt x="390" y="11218"/>
                </a:lnTo>
                <a:close/>
                <a:moveTo>
                  <a:pt x="6230" y="1"/>
                </a:moveTo>
                <a:lnTo>
                  <a:pt x="5914" y="25"/>
                </a:lnTo>
                <a:lnTo>
                  <a:pt x="5622" y="122"/>
                </a:lnTo>
                <a:lnTo>
                  <a:pt x="5451" y="195"/>
                </a:lnTo>
                <a:lnTo>
                  <a:pt x="5305" y="293"/>
                </a:lnTo>
                <a:lnTo>
                  <a:pt x="5159" y="390"/>
                </a:lnTo>
                <a:lnTo>
                  <a:pt x="5062" y="536"/>
                </a:lnTo>
                <a:lnTo>
                  <a:pt x="4965" y="658"/>
                </a:lnTo>
                <a:lnTo>
                  <a:pt x="4892" y="804"/>
                </a:lnTo>
                <a:lnTo>
                  <a:pt x="4843" y="974"/>
                </a:lnTo>
                <a:lnTo>
                  <a:pt x="4794" y="1120"/>
                </a:lnTo>
                <a:lnTo>
                  <a:pt x="4648" y="998"/>
                </a:lnTo>
                <a:lnTo>
                  <a:pt x="4454" y="877"/>
                </a:lnTo>
                <a:lnTo>
                  <a:pt x="4283" y="804"/>
                </a:lnTo>
                <a:lnTo>
                  <a:pt x="4089" y="779"/>
                </a:lnTo>
                <a:lnTo>
                  <a:pt x="3894" y="779"/>
                </a:lnTo>
                <a:lnTo>
                  <a:pt x="3675" y="804"/>
                </a:lnTo>
                <a:lnTo>
                  <a:pt x="3480" y="877"/>
                </a:lnTo>
                <a:lnTo>
                  <a:pt x="3286" y="998"/>
                </a:lnTo>
                <a:lnTo>
                  <a:pt x="3115" y="1144"/>
                </a:lnTo>
                <a:lnTo>
                  <a:pt x="2945" y="1315"/>
                </a:lnTo>
                <a:lnTo>
                  <a:pt x="2799" y="1509"/>
                </a:lnTo>
                <a:lnTo>
                  <a:pt x="2677" y="1704"/>
                </a:lnTo>
                <a:lnTo>
                  <a:pt x="2580" y="1923"/>
                </a:lnTo>
                <a:lnTo>
                  <a:pt x="2507" y="2142"/>
                </a:lnTo>
                <a:lnTo>
                  <a:pt x="2458" y="2385"/>
                </a:lnTo>
                <a:lnTo>
                  <a:pt x="2410" y="2604"/>
                </a:lnTo>
                <a:lnTo>
                  <a:pt x="2410" y="2799"/>
                </a:lnTo>
                <a:lnTo>
                  <a:pt x="2434" y="2994"/>
                </a:lnTo>
                <a:lnTo>
                  <a:pt x="2483" y="3188"/>
                </a:lnTo>
                <a:lnTo>
                  <a:pt x="2556" y="3359"/>
                </a:lnTo>
                <a:lnTo>
                  <a:pt x="2312" y="3407"/>
                </a:lnTo>
                <a:lnTo>
                  <a:pt x="2093" y="3480"/>
                </a:lnTo>
                <a:lnTo>
                  <a:pt x="1899" y="3602"/>
                </a:lnTo>
                <a:lnTo>
                  <a:pt x="1728" y="3748"/>
                </a:lnTo>
                <a:lnTo>
                  <a:pt x="1558" y="3918"/>
                </a:lnTo>
                <a:lnTo>
                  <a:pt x="1436" y="4113"/>
                </a:lnTo>
                <a:lnTo>
                  <a:pt x="1315" y="4307"/>
                </a:lnTo>
                <a:lnTo>
                  <a:pt x="1217" y="4526"/>
                </a:lnTo>
                <a:lnTo>
                  <a:pt x="1169" y="4745"/>
                </a:lnTo>
                <a:lnTo>
                  <a:pt x="1144" y="4964"/>
                </a:lnTo>
                <a:lnTo>
                  <a:pt x="1144" y="5183"/>
                </a:lnTo>
                <a:lnTo>
                  <a:pt x="1169" y="5402"/>
                </a:lnTo>
                <a:lnTo>
                  <a:pt x="1242" y="5597"/>
                </a:lnTo>
                <a:lnTo>
                  <a:pt x="1315" y="5816"/>
                </a:lnTo>
                <a:lnTo>
                  <a:pt x="1412" y="5986"/>
                </a:lnTo>
                <a:lnTo>
                  <a:pt x="1534" y="6181"/>
                </a:lnTo>
                <a:lnTo>
                  <a:pt x="1607" y="6254"/>
                </a:lnTo>
                <a:lnTo>
                  <a:pt x="1704" y="6327"/>
                </a:lnTo>
                <a:lnTo>
                  <a:pt x="1899" y="6449"/>
                </a:lnTo>
                <a:lnTo>
                  <a:pt x="2142" y="6522"/>
                </a:lnTo>
                <a:lnTo>
                  <a:pt x="2385" y="6570"/>
                </a:lnTo>
                <a:lnTo>
                  <a:pt x="2264" y="6814"/>
                </a:lnTo>
                <a:lnTo>
                  <a:pt x="2191" y="7081"/>
                </a:lnTo>
                <a:lnTo>
                  <a:pt x="2166" y="7349"/>
                </a:lnTo>
                <a:lnTo>
                  <a:pt x="2191" y="7617"/>
                </a:lnTo>
                <a:lnTo>
                  <a:pt x="2239" y="7884"/>
                </a:lnTo>
                <a:lnTo>
                  <a:pt x="2337" y="8152"/>
                </a:lnTo>
                <a:lnTo>
                  <a:pt x="2458" y="8395"/>
                </a:lnTo>
                <a:lnTo>
                  <a:pt x="2629" y="8614"/>
                </a:lnTo>
                <a:lnTo>
                  <a:pt x="2750" y="8712"/>
                </a:lnTo>
                <a:lnTo>
                  <a:pt x="2848" y="8809"/>
                </a:lnTo>
                <a:lnTo>
                  <a:pt x="2969" y="8906"/>
                </a:lnTo>
                <a:lnTo>
                  <a:pt x="3115" y="8955"/>
                </a:lnTo>
                <a:lnTo>
                  <a:pt x="3237" y="9004"/>
                </a:lnTo>
                <a:lnTo>
                  <a:pt x="3359" y="9052"/>
                </a:lnTo>
                <a:lnTo>
                  <a:pt x="3651" y="9077"/>
                </a:lnTo>
                <a:lnTo>
                  <a:pt x="3918" y="9052"/>
                </a:lnTo>
                <a:lnTo>
                  <a:pt x="4186" y="9004"/>
                </a:lnTo>
                <a:lnTo>
                  <a:pt x="4478" y="8882"/>
                </a:lnTo>
                <a:lnTo>
                  <a:pt x="4721" y="8736"/>
                </a:lnTo>
                <a:lnTo>
                  <a:pt x="4794" y="8687"/>
                </a:lnTo>
                <a:lnTo>
                  <a:pt x="4843" y="8906"/>
                </a:lnTo>
                <a:lnTo>
                  <a:pt x="4940" y="9101"/>
                </a:lnTo>
                <a:lnTo>
                  <a:pt x="5062" y="9296"/>
                </a:lnTo>
                <a:lnTo>
                  <a:pt x="5232" y="9442"/>
                </a:lnTo>
                <a:lnTo>
                  <a:pt x="5403" y="9588"/>
                </a:lnTo>
                <a:lnTo>
                  <a:pt x="5622" y="9685"/>
                </a:lnTo>
                <a:lnTo>
                  <a:pt x="5841" y="9782"/>
                </a:lnTo>
                <a:lnTo>
                  <a:pt x="6084" y="9855"/>
                </a:lnTo>
                <a:lnTo>
                  <a:pt x="6011" y="10074"/>
                </a:lnTo>
                <a:lnTo>
                  <a:pt x="5987" y="10293"/>
                </a:lnTo>
                <a:lnTo>
                  <a:pt x="5962" y="10537"/>
                </a:lnTo>
                <a:lnTo>
                  <a:pt x="5962" y="10780"/>
                </a:lnTo>
                <a:lnTo>
                  <a:pt x="5987" y="11267"/>
                </a:lnTo>
                <a:lnTo>
                  <a:pt x="6011" y="11705"/>
                </a:lnTo>
                <a:lnTo>
                  <a:pt x="5987" y="12459"/>
                </a:lnTo>
                <a:lnTo>
                  <a:pt x="5962" y="13213"/>
                </a:lnTo>
                <a:lnTo>
                  <a:pt x="5889" y="13943"/>
                </a:lnTo>
                <a:lnTo>
                  <a:pt x="5792" y="14697"/>
                </a:lnTo>
                <a:lnTo>
                  <a:pt x="5670" y="15403"/>
                </a:lnTo>
                <a:lnTo>
                  <a:pt x="5451" y="15379"/>
                </a:lnTo>
                <a:lnTo>
                  <a:pt x="5524" y="14843"/>
                </a:lnTo>
                <a:lnTo>
                  <a:pt x="5573" y="14308"/>
                </a:lnTo>
                <a:lnTo>
                  <a:pt x="5573" y="14065"/>
                </a:lnTo>
                <a:lnTo>
                  <a:pt x="5549" y="13797"/>
                </a:lnTo>
                <a:lnTo>
                  <a:pt x="5500" y="13529"/>
                </a:lnTo>
                <a:lnTo>
                  <a:pt x="5403" y="13262"/>
                </a:lnTo>
                <a:lnTo>
                  <a:pt x="5305" y="13043"/>
                </a:lnTo>
                <a:lnTo>
                  <a:pt x="5159" y="12799"/>
                </a:lnTo>
                <a:lnTo>
                  <a:pt x="5013" y="12580"/>
                </a:lnTo>
                <a:lnTo>
                  <a:pt x="4843" y="12361"/>
                </a:lnTo>
                <a:lnTo>
                  <a:pt x="4673" y="12167"/>
                </a:lnTo>
                <a:lnTo>
                  <a:pt x="4478" y="11972"/>
                </a:lnTo>
                <a:lnTo>
                  <a:pt x="4259" y="11802"/>
                </a:lnTo>
                <a:lnTo>
                  <a:pt x="4064" y="11656"/>
                </a:lnTo>
                <a:lnTo>
                  <a:pt x="3845" y="11510"/>
                </a:lnTo>
                <a:lnTo>
                  <a:pt x="3626" y="11388"/>
                </a:lnTo>
                <a:lnTo>
                  <a:pt x="3383" y="11291"/>
                </a:lnTo>
                <a:lnTo>
                  <a:pt x="3140" y="11218"/>
                </a:lnTo>
                <a:lnTo>
                  <a:pt x="2653" y="11072"/>
                </a:lnTo>
                <a:lnTo>
                  <a:pt x="2142" y="10975"/>
                </a:lnTo>
                <a:lnTo>
                  <a:pt x="1655" y="10877"/>
                </a:lnTo>
                <a:lnTo>
                  <a:pt x="1120" y="10804"/>
                </a:lnTo>
                <a:lnTo>
                  <a:pt x="852" y="10780"/>
                </a:lnTo>
                <a:lnTo>
                  <a:pt x="585" y="10780"/>
                </a:lnTo>
                <a:lnTo>
                  <a:pt x="342" y="10804"/>
                </a:lnTo>
                <a:lnTo>
                  <a:pt x="98" y="10877"/>
                </a:lnTo>
                <a:lnTo>
                  <a:pt x="25" y="10926"/>
                </a:lnTo>
                <a:lnTo>
                  <a:pt x="1" y="10999"/>
                </a:lnTo>
                <a:lnTo>
                  <a:pt x="1" y="11072"/>
                </a:lnTo>
                <a:lnTo>
                  <a:pt x="50" y="11145"/>
                </a:lnTo>
                <a:lnTo>
                  <a:pt x="25" y="11437"/>
                </a:lnTo>
                <a:lnTo>
                  <a:pt x="1" y="11729"/>
                </a:lnTo>
                <a:lnTo>
                  <a:pt x="1" y="12045"/>
                </a:lnTo>
                <a:lnTo>
                  <a:pt x="1" y="12337"/>
                </a:lnTo>
                <a:lnTo>
                  <a:pt x="25" y="12678"/>
                </a:lnTo>
                <a:lnTo>
                  <a:pt x="74" y="12994"/>
                </a:lnTo>
                <a:lnTo>
                  <a:pt x="123" y="13310"/>
                </a:lnTo>
                <a:lnTo>
                  <a:pt x="196" y="13627"/>
                </a:lnTo>
                <a:lnTo>
                  <a:pt x="293" y="13919"/>
                </a:lnTo>
                <a:lnTo>
                  <a:pt x="415" y="14235"/>
                </a:lnTo>
                <a:lnTo>
                  <a:pt x="536" y="14527"/>
                </a:lnTo>
                <a:lnTo>
                  <a:pt x="658" y="14819"/>
                </a:lnTo>
                <a:lnTo>
                  <a:pt x="828" y="15087"/>
                </a:lnTo>
                <a:lnTo>
                  <a:pt x="974" y="15330"/>
                </a:lnTo>
                <a:lnTo>
                  <a:pt x="1169" y="15549"/>
                </a:lnTo>
                <a:lnTo>
                  <a:pt x="1363" y="15768"/>
                </a:lnTo>
                <a:lnTo>
                  <a:pt x="1558" y="15938"/>
                </a:lnTo>
                <a:lnTo>
                  <a:pt x="1777" y="16060"/>
                </a:lnTo>
                <a:lnTo>
                  <a:pt x="1996" y="16182"/>
                </a:lnTo>
                <a:lnTo>
                  <a:pt x="2215" y="16303"/>
                </a:lnTo>
                <a:lnTo>
                  <a:pt x="2458" y="16376"/>
                </a:lnTo>
                <a:lnTo>
                  <a:pt x="2702" y="16425"/>
                </a:lnTo>
                <a:lnTo>
                  <a:pt x="2945" y="16474"/>
                </a:lnTo>
                <a:lnTo>
                  <a:pt x="3213" y="16498"/>
                </a:lnTo>
                <a:lnTo>
                  <a:pt x="3456" y="16474"/>
                </a:lnTo>
                <a:lnTo>
                  <a:pt x="3724" y="16474"/>
                </a:lnTo>
                <a:lnTo>
                  <a:pt x="3967" y="16425"/>
                </a:lnTo>
                <a:lnTo>
                  <a:pt x="4210" y="16352"/>
                </a:lnTo>
                <a:lnTo>
                  <a:pt x="4454" y="16279"/>
                </a:lnTo>
                <a:lnTo>
                  <a:pt x="4673" y="16157"/>
                </a:lnTo>
                <a:lnTo>
                  <a:pt x="4892" y="16036"/>
                </a:lnTo>
                <a:lnTo>
                  <a:pt x="5086" y="15890"/>
                </a:lnTo>
                <a:lnTo>
                  <a:pt x="5257" y="15890"/>
                </a:lnTo>
                <a:lnTo>
                  <a:pt x="5549" y="15914"/>
                </a:lnTo>
                <a:lnTo>
                  <a:pt x="5330" y="16693"/>
                </a:lnTo>
                <a:lnTo>
                  <a:pt x="5111" y="17471"/>
                </a:lnTo>
                <a:lnTo>
                  <a:pt x="4867" y="18128"/>
                </a:lnTo>
                <a:lnTo>
                  <a:pt x="4746" y="18445"/>
                </a:lnTo>
                <a:lnTo>
                  <a:pt x="4575" y="18761"/>
                </a:lnTo>
                <a:lnTo>
                  <a:pt x="4429" y="19004"/>
                </a:lnTo>
                <a:lnTo>
                  <a:pt x="4259" y="19272"/>
                </a:lnTo>
                <a:lnTo>
                  <a:pt x="4186" y="19394"/>
                </a:lnTo>
                <a:lnTo>
                  <a:pt x="4113" y="19540"/>
                </a:lnTo>
                <a:lnTo>
                  <a:pt x="4089" y="19686"/>
                </a:lnTo>
                <a:lnTo>
                  <a:pt x="4064" y="19832"/>
                </a:lnTo>
                <a:lnTo>
                  <a:pt x="4089" y="19880"/>
                </a:lnTo>
                <a:lnTo>
                  <a:pt x="4089" y="19929"/>
                </a:lnTo>
                <a:lnTo>
                  <a:pt x="4162" y="19977"/>
                </a:lnTo>
                <a:lnTo>
                  <a:pt x="4259" y="20002"/>
                </a:lnTo>
                <a:lnTo>
                  <a:pt x="4356" y="19953"/>
                </a:lnTo>
                <a:lnTo>
                  <a:pt x="4575" y="19734"/>
                </a:lnTo>
                <a:lnTo>
                  <a:pt x="4770" y="19491"/>
                </a:lnTo>
                <a:lnTo>
                  <a:pt x="4940" y="19223"/>
                </a:lnTo>
                <a:lnTo>
                  <a:pt x="5086" y="18931"/>
                </a:lnTo>
                <a:lnTo>
                  <a:pt x="5208" y="18639"/>
                </a:lnTo>
                <a:lnTo>
                  <a:pt x="5330" y="18347"/>
                </a:lnTo>
                <a:lnTo>
                  <a:pt x="5549" y="17763"/>
                </a:lnTo>
                <a:lnTo>
                  <a:pt x="5768" y="17082"/>
                </a:lnTo>
                <a:lnTo>
                  <a:pt x="5962" y="16376"/>
                </a:lnTo>
                <a:lnTo>
                  <a:pt x="6108" y="15695"/>
                </a:lnTo>
                <a:lnTo>
                  <a:pt x="6254" y="14989"/>
                </a:lnTo>
                <a:lnTo>
                  <a:pt x="6352" y="14308"/>
                </a:lnTo>
                <a:lnTo>
                  <a:pt x="6571" y="14357"/>
                </a:lnTo>
                <a:lnTo>
                  <a:pt x="6814" y="14357"/>
                </a:lnTo>
                <a:lnTo>
                  <a:pt x="7033" y="14332"/>
                </a:lnTo>
                <a:lnTo>
                  <a:pt x="7276" y="14259"/>
                </a:lnTo>
                <a:lnTo>
                  <a:pt x="7422" y="14332"/>
                </a:lnTo>
                <a:lnTo>
                  <a:pt x="7593" y="14405"/>
                </a:lnTo>
                <a:lnTo>
                  <a:pt x="7763" y="14454"/>
                </a:lnTo>
                <a:lnTo>
                  <a:pt x="7933" y="14478"/>
                </a:lnTo>
                <a:lnTo>
                  <a:pt x="8298" y="14527"/>
                </a:lnTo>
                <a:lnTo>
                  <a:pt x="8615" y="14478"/>
                </a:lnTo>
                <a:lnTo>
                  <a:pt x="8882" y="14430"/>
                </a:lnTo>
                <a:lnTo>
                  <a:pt x="9150" y="14332"/>
                </a:lnTo>
                <a:lnTo>
                  <a:pt x="9442" y="14211"/>
                </a:lnTo>
                <a:lnTo>
                  <a:pt x="9685" y="14065"/>
                </a:lnTo>
                <a:lnTo>
                  <a:pt x="9928" y="13894"/>
                </a:lnTo>
                <a:lnTo>
                  <a:pt x="10172" y="13724"/>
                </a:lnTo>
                <a:lnTo>
                  <a:pt x="10366" y="13505"/>
                </a:lnTo>
                <a:lnTo>
                  <a:pt x="10537" y="13286"/>
                </a:lnTo>
                <a:lnTo>
                  <a:pt x="10731" y="12994"/>
                </a:lnTo>
                <a:lnTo>
                  <a:pt x="10877" y="12702"/>
                </a:lnTo>
                <a:lnTo>
                  <a:pt x="10999" y="12386"/>
                </a:lnTo>
                <a:lnTo>
                  <a:pt x="11121" y="12069"/>
                </a:lnTo>
                <a:lnTo>
                  <a:pt x="11291" y="11413"/>
                </a:lnTo>
                <a:lnTo>
                  <a:pt x="11461" y="10756"/>
                </a:lnTo>
                <a:lnTo>
                  <a:pt x="11559" y="10391"/>
                </a:lnTo>
                <a:lnTo>
                  <a:pt x="11632" y="10172"/>
                </a:lnTo>
                <a:lnTo>
                  <a:pt x="11705" y="9928"/>
                </a:lnTo>
                <a:lnTo>
                  <a:pt x="11729" y="9709"/>
                </a:lnTo>
                <a:lnTo>
                  <a:pt x="11729" y="9490"/>
                </a:lnTo>
                <a:lnTo>
                  <a:pt x="11729" y="9393"/>
                </a:lnTo>
                <a:lnTo>
                  <a:pt x="11680" y="9296"/>
                </a:lnTo>
                <a:lnTo>
                  <a:pt x="11632" y="9223"/>
                </a:lnTo>
                <a:lnTo>
                  <a:pt x="11583" y="9174"/>
                </a:lnTo>
                <a:lnTo>
                  <a:pt x="11486" y="9125"/>
                </a:lnTo>
                <a:lnTo>
                  <a:pt x="11413" y="9150"/>
                </a:lnTo>
                <a:lnTo>
                  <a:pt x="11340" y="9174"/>
                </a:lnTo>
                <a:lnTo>
                  <a:pt x="11291" y="9247"/>
                </a:lnTo>
                <a:lnTo>
                  <a:pt x="11072" y="9223"/>
                </a:lnTo>
                <a:lnTo>
                  <a:pt x="10829" y="9247"/>
                </a:lnTo>
                <a:lnTo>
                  <a:pt x="10610" y="9296"/>
                </a:lnTo>
                <a:lnTo>
                  <a:pt x="10366" y="9344"/>
                </a:lnTo>
                <a:lnTo>
                  <a:pt x="9904" y="9490"/>
                </a:lnTo>
                <a:lnTo>
                  <a:pt x="9466" y="9661"/>
                </a:lnTo>
                <a:lnTo>
                  <a:pt x="8955" y="9880"/>
                </a:lnTo>
                <a:lnTo>
                  <a:pt x="8444" y="10147"/>
                </a:lnTo>
                <a:lnTo>
                  <a:pt x="8177" y="10293"/>
                </a:lnTo>
                <a:lnTo>
                  <a:pt x="7958" y="10439"/>
                </a:lnTo>
                <a:lnTo>
                  <a:pt x="7714" y="10610"/>
                </a:lnTo>
                <a:lnTo>
                  <a:pt x="7495" y="10804"/>
                </a:lnTo>
                <a:lnTo>
                  <a:pt x="7349" y="10950"/>
                </a:lnTo>
                <a:lnTo>
                  <a:pt x="7228" y="11145"/>
                </a:lnTo>
                <a:lnTo>
                  <a:pt x="7130" y="11340"/>
                </a:lnTo>
                <a:lnTo>
                  <a:pt x="7033" y="11559"/>
                </a:lnTo>
                <a:lnTo>
                  <a:pt x="6984" y="11778"/>
                </a:lnTo>
                <a:lnTo>
                  <a:pt x="6911" y="12021"/>
                </a:lnTo>
                <a:lnTo>
                  <a:pt x="6838" y="12459"/>
                </a:lnTo>
                <a:lnTo>
                  <a:pt x="6814" y="12726"/>
                </a:lnTo>
                <a:lnTo>
                  <a:pt x="6790" y="13091"/>
                </a:lnTo>
                <a:lnTo>
                  <a:pt x="6814" y="13286"/>
                </a:lnTo>
                <a:lnTo>
                  <a:pt x="6838" y="13481"/>
                </a:lnTo>
                <a:lnTo>
                  <a:pt x="6887" y="13627"/>
                </a:lnTo>
                <a:lnTo>
                  <a:pt x="6984" y="13748"/>
                </a:lnTo>
                <a:lnTo>
                  <a:pt x="6692" y="13846"/>
                </a:lnTo>
                <a:lnTo>
                  <a:pt x="6400" y="13967"/>
                </a:lnTo>
                <a:lnTo>
                  <a:pt x="6449" y="13116"/>
                </a:lnTo>
                <a:lnTo>
                  <a:pt x="6473" y="12240"/>
                </a:lnTo>
                <a:lnTo>
                  <a:pt x="6449" y="11656"/>
                </a:lnTo>
                <a:lnTo>
                  <a:pt x="6400" y="11072"/>
                </a:lnTo>
                <a:lnTo>
                  <a:pt x="6352" y="10488"/>
                </a:lnTo>
                <a:lnTo>
                  <a:pt x="6352" y="9904"/>
                </a:lnTo>
                <a:lnTo>
                  <a:pt x="6522" y="9928"/>
                </a:lnTo>
                <a:lnTo>
                  <a:pt x="6668" y="9928"/>
                </a:lnTo>
                <a:lnTo>
                  <a:pt x="6814" y="9904"/>
                </a:lnTo>
                <a:lnTo>
                  <a:pt x="6960" y="9880"/>
                </a:lnTo>
                <a:lnTo>
                  <a:pt x="7106" y="9831"/>
                </a:lnTo>
                <a:lnTo>
                  <a:pt x="7252" y="9782"/>
                </a:lnTo>
                <a:lnTo>
                  <a:pt x="7374" y="9709"/>
                </a:lnTo>
                <a:lnTo>
                  <a:pt x="7495" y="9636"/>
                </a:lnTo>
                <a:lnTo>
                  <a:pt x="7593" y="9539"/>
                </a:lnTo>
                <a:lnTo>
                  <a:pt x="7690" y="9417"/>
                </a:lnTo>
                <a:lnTo>
                  <a:pt x="7763" y="9320"/>
                </a:lnTo>
                <a:lnTo>
                  <a:pt x="7812" y="9174"/>
                </a:lnTo>
                <a:lnTo>
                  <a:pt x="7860" y="9052"/>
                </a:lnTo>
                <a:lnTo>
                  <a:pt x="7885" y="8906"/>
                </a:lnTo>
                <a:lnTo>
                  <a:pt x="7909" y="8736"/>
                </a:lnTo>
                <a:lnTo>
                  <a:pt x="7885" y="8566"/>
                </a:lnTo>
                <a:lnTo>
                  <a:pt x="8079" y="8687"/>
                </a:lnTo>
                <a:lnTo>
                  <a:pt x="8250" y="8785"/>
                </a:lnTo>
                <a:lnTo>
                  <a:pt x="8444" y="8858"/>
                </a:lnTo>
                <a:lnTo>
                  <a:pt x="8639" y="8882"/>
                </a:lnTo>
                <a:lnTo>
                  <a:pt x="9077" y="8882"/>
                </a:lnTo>
                <a:lnTo>
                  <a:pt x="9296" y="8809"/>
                </a:lnTo>
                <a:lnTo>
                  <a:pt x="9515" y="8736"/>
                </a:lnTo>
                <a:lnTo>
                  <a:pt x="9661" y="8663"/>
                </a:lnTo>
                <a:lnTo>
                  <a:pt x="9807" y="8590"/>
                </a:lnTo>
                <a:lnTo>
                  <a:pt x="9928" y="8493"/>
                </a:lnTo>
                <a:lnTo>
                  <a:pt x="10026" y="8395"/>
                </a:lnTo>
                <a:lnTo>
                  <a:pt x="10123" y="8274"/>
                </a:lnTo>
                <a:lnTo>
                  <a:pt x="10220" y="8152"/>
                </a:lnTo>
                <a:lnTo>
                  <a:pt x="10269" y="8006"/>
                </a:lnTo>
                <a:lnTo>
                  <a:pt x="10318" y="7884"/>
                </a:lnTo>
                <a:lnTo>
                  <a:pt x="10366" y="7738"/>
                </a:lnTo>
                <a:lnTo>
                  <a:pt x="10391" y="7592"/>
                </a:lnTo>
                <a:lnTo>
                  <a:pt x="10391" y="7446"/>
                </a:lnTo>
                <a:lnTo>
                  <a:pt x="10391" y="7300"/>
                </a:lnTo>
                <a:lnTo>
                  <a:pt x="10366" y="7154"/>
                </a:lnTo>
                <a:lnTo>
                  <a:pt x="10318" y="7008"/>
                </a:lnTo>
                <a:lnTo>
                  <a:pt x="10245" y="6862"/>
                </a:lnTo>
                <a:lnTo>
                  <a:pt x="10172" y="6716"/>
                </a:lnTo>
                <a:lnTo>
                  <a:pt x="10172" y="6692"/>
                </a:lnTo>
                <a:lnTo>
                  <a:pt x="10342" y="6668"/>
                </a:lnTo>
                <a:lnTo>
                  <a:pt x="10488" y="6619"/>
                </a:lnTo>
                <a:lnTo>
                  <a:pt x="10634" y="6546"/>
                </a:lnTo>
                <a:lnTo>
                  <a:pt x="10780" y="6449"/>
                </a:lnTo>
                <a:lnTo>
                  <a:pt x="10877" y="6327"/>
                </a:lnTo>
                <a:lnTo>
                  <a:pt x="10999" y="6205"/>
                </a:lnTo>
                <a:lnTo>
                  <a:pt x="11096" y="6059"/>
                </a:lnTo>
                <a:lnTo>
                  <a:pt x="11169" y="5913"/>
                </a:lnTo>
                <a:lnTo>
                  <a:pt x="11291" y="5597"/>
                </a:lnTo>
                <a:lnTo>
                  <a:pt x="11364" y="5256"/>
                </a:lnTo>
                <a:lnTo>
                  <a:pt x="11388" y="4916"/>
                </a:lnTo>
                <a:lnTo>
                  <a:pt x="11388" y="4599"/>
                </a:lnTo>
                <a:lnTo>
                  <a:pt x="11315" y="4307"/>
                </a:lnTo>
                <a:lnTo>
                  <a:pt x="11218" y="4088"/>
                </a:lnTo>
                <a:lnTo>
                  <a:pt x="11096" y="3894"/>
                </a:lnTo>
                <a:lnTo>
                  <a:pt x="10926" y="3748"/>
                </a:lnTo>
                <a:lnTo>
                  <a:pt x="10731" y="3626"/>
                </a:lnTo>
                <a:lnTo>
                  <a:pt x="10512" y="3553"/>
                </a:lnTo>
                <a:lnTo>
                  <a:pt x="10269" y="3529"/>
                </a:lnTo>
                <a:lnTo>
                  <a:pt x="10026" y="3505"/>
                </a:lnTo>
                <a:lnTo>
                  <a:pt x="10196" y="3310"/>
                </a:lnTo>
                <a:lnTo>
                  <a:pt x="10269" y="3188"/>
                </a:lnTo>
                <a:lnTo>
                  <a:pt x="10342" y="3042"/>
                </a:lnTo>
                <a:lnTo>
                  <a:pt x="10391" y="2896"/>
                </a:lnTo>
                <a:lnTo>
                  <a:pt x="10415" y="2726"/>
                </a:lnTo>
                <a:lnTo>
                  <a:pt x="10439" y="2580"/>
                </a:lnTo>
                <a:lnTo>
                  <a:pt x="10439" y="2434"/>
                </a:lnTo>
                <a:lnTo>
                  <a:pt x="10415" y="2264"/>
                </a:lnTo>
                <a:lnTo>
                  <a:pt x="10366" y="2118"/>
                </a:lnTo>
                <a:lnTo>
                  <a:pt x="10269" y="1826"/>
                </a:lnTo>
                <a:lnTo>
                  <a:pt x="10123" y="1534"/>
                </a:lnTo>
                <a:lnTo>
                  <a:pt x="9928" y="1290"/>
                </a:lnTo>
                <a:lnTo>
                  <a:pt x="9807" y="1193"/>
                </a:lnTo>
                <a:lnTo>
                  <a:pt x="9685" y="1096"/>
                </a:lnTo>
                <a:lnTo>
                  <a:pt x="9563" y="1023"/>
                </a:lnTo>
                <a:lnTo>
                  <a:pt x="9442" y="974"/>
                </a:lnTo>
                <a:lnTo>
                  <a:pt x="9198" y="901"/>
                </a:lnTo>
                <a:lnTo>
                  <a:pt x="8931" y="877"/>
                </a:lnTo>
                <a:lnTo>
                  <a:pt x="8663" y="901"/>
                </a:lnTo>
                <a:lnTo>
                  <a:pt x="8396" y="974"/>
                </a:lnTo>
                <a:lnTo>
                  <a:pt x="8152" y="1071"/>
                </a:lnTo>
                <a:lnTo>
                  <a:pt x="7909" y="1217"/>
                </a:lnTo>
                <a:lnTo>
                  <a:pt x="7714" y="1388"/>
                </a:lnTo>
                <a:lnTo>
                  <a:pt x="7714" y="1120"/>
                </a:lnTo>
                <a:lnTo>
                  <a:pt x="7666" y="852"/>
                </a:lnTo>
                <a:lnTo>
                  <a:pt x="7617" y="706"/>
                </a:lnTo>
                <a:lnTo>
                  <a:pt x="7568" y="560"/>
                </a:lnTo>
                <a:lnTo>
                  <a:pt x="7471" y="439"/>
                </a:lnTo>
                <a:lnTo>
                  <a:pt x="7374" y="317"/>
                </a:lnTo>
                <a:lnTo>
                  <a:pt x="7252" y="220"/>
                </a:lnTo>
                <a:lnTo>
                  <a:pt x="7130" y="147"/>
                </a:lnTo>
                <a:lnTo>
                  <a:pt x="6984" y="98"/>
                </a:lnTo>
                <a:lnTo>
                  <a:pt x="6838" y="49"/>
                </a:lnTo>
                <a:lnTo>
                  <a:pt x="6546" y="1"/>
                </a:lnTo>
                <a:close/>
              </a:path>
            </a:pathLst>
          </a:custGeom>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416985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37322" y="99391"/>
            <a:ext cx="8229600" cy="3847939"/>
          </a:xfrm>
        </p:spPr>
        <p:txBody>
          <a:bodyPr/>
          <a:lstStyle/>
          <a:p>
            <a:pPr marL="114300" indent="0" algn="ctr">
              <a:buNone/>
            </a:pPr>
            <a:r>
              <a:rPr lang="en-US" sz="1600" dirty="0">
                <a:solidFill>
                  <a:srgbClr val="FF99FF"/>
                </a:solidFill>
              </a:rPr>
              <a:t>Heavenly Father, </a:t>
            </a:r>
          </a:p>
          <a:p>
            <a:pPr marL="114300" indent="0" algn="ctr">
              <a:buNone/>
            </a:pPr>
            <a:r>
              <a:rPr lang="en-US" sz="1600" dirty="0">
                <a:solidFill>
                  <a:srgbClr val="FF99FF"/>
                </a:solidFill>
              </a:rPr>
              <a:t>As a new year begins, </a:t>
            </a:r>
          </a:p>
          <a:p>
            <a:pPr marL="114300" indent="0" algn="ctr">
              <a:buNone/>
            </a:pPr>
            <a:r>
              <a:rPr lang="en-US" sz="1600" dirty="0">
                <a:solidFill>
                  <a:srgbClr val="FF99FF"/>
                </a:solidFill>
              </a:rPr>
              <a:t>we stand before you prepared to begin anew </a:t>
            </a:r>
          </a:p>
          <a:p>
            <a:pPr marL="114300" indent="0" algn="ctr">
              <a:buNone/>
            </a:pPr>
            <a:r>
              <a:rPr lang="en-US" sz="1600" dirty="0">
                <a:solidFill>
                  <a:srgbClr val="FF99FF"/>
                </a:solidFill>
              </a:rPr>
              <a:t>our work as Catholic educators. </a:t>
            </a:r>
            <a:r>
              <a:rPr lang="en-US" sz="1600" dirty="0"/>
              <a:t> </a:t>
            </a:r>
          </a:p>
          <a:p>
            <a:pPr marL="114300" indent="0" algn="ctr">
              <a:buNone/>
            </a:pPr>
            <a:r>
              <a:rPr lang="en-US" sz="1600" dirty="0" smtClean="0"/>
              <a:t>Source </a:t>
            </a:r>
            <a:r>
              <a:rPr lang="en-US" sz="1600" dirty="0"/>
              <a:t>of all knowledge, </a:t>
            </a:r>
          </a:p>
          <a:p>
            <a:pPr marL="114300" indent="0" algn="ctr">
              <a:buNone/>
            </a:pPr>
            <a:r>
              <a:rPr lang="en-US" sz="1600" dirty="0"/>
              <a:t>we recognize that you have called us to this important ministry.  </a:t>
            </a:r>
          </a:p>
          <a:p>
            <a:pPr marL="114300" indent="0" algn="ctr">
              <a:buNone/>
            </a:pPr>
            <a:r>
              <a:rPr lang="en-US" sz="1600" dirty="0"/>
              <a:t>We pray that you make us worthy of this call.  </a:t>
            </a:r>
          </a:p>
          <a:p>
            <a:pPr marL="114300" indent="0" algn="ctr">
              <a:buNone/>
            </a:pPr>
            <a:r>
              <a:rPr lang="en-US" sz="1600" dirty="0" smtClean="0">
                <a:solidFill>
                  <a:srgbClr val="99CCFF"/>
                </a:solidFill>
              </a:rPr>
              <a:t>Be </a:t>
            </a:r>
            <a:r>
              <a:rPr lang="en-US" sz="1600" dirty="0">
                <a:solidFill>
                  <a:srgbClr val="99CCFF"/>
                </a:solidFill>
              </a:rPr>
              <a:t>with us during this upcoming year </a:t>
            </a:r>
          </a:p>
          <a:p>
            <a:pPr marL="114300" indent="0" algn="ctr">
              <a:buNone/>
            </a:pPr>
            <a:r>
              <a:rPr lang="en-US" sz="1600" dirty="0">
                <a:solidFill>
                  <a:srgbClr val="99CCFF"/>
                </a:solidFill>
              </a:rPr>
              <a:t>as we strive to impart the message of the Gospel </a:t>
            </a:r>
          </a:p>
          <a:p>
            <a:pPr marL="114300" indent="0" algn="ctr">
              <a:buNone/>
            </a:pPr>
            <a:r>
              <a:rPr lang="en-US" sz="1600" dirty="0">
                <a:solidFill>
                  <a:srgbClr val="99CCFF"/>
                </a:solidFill>
              </a:rPr>
              <a:t>to the students in our care </a:t>
            </a:r>
          </a:p>
          <a:p>
            <a:pPr marL="114300" indent="0" algn="ctr">
              <a:buNone/>
            </a:pPr>
            <a:r>
              <a:rPr lang="en-US" sz="1600" dirty="0">
                <a:solidFill>
                  <a:srgbClr val="99CCFF"/>
                </a:solidFill>
              </a:rPr>
              <a:t>and make the mission of our schools fully realized.  </a:t>
            </a:r>
          </a:p>
          <a:p>
            <a:pPr marL="114300" indent="0" algn="ctr">
              <a:buNone/>
            </a:pPr>
            <a:r>
              <a:rPr lang="en-US" sz="1600" dirty="0" smtClean="0"/>
              <a:t>Grant </a:t>
            </a:r>
            <a:r>
              <a:rPr lang="en-US" sz="1600" dirty="0"/>
              <a:t>us wisdom and guidance, </a:t>
            </a:r>
          </a:p>
          <a:p>
            <a:pPr marL="114300" indent="0" algn="ctr">
              <a:buNone/>
            </a:pPr>
            <a:r>
              <a:rPr lang="en-US" sz="1600" dirty="0"/>
              <a:t>confidence and insight, </a:t>
            </a:r>
          </a:p>
          <a:p>
            <a:pPr marL="114300" indent="0" algn="ctr">
              <a:buNone/>
            </a:pPr>
            <a:r>
              <a:rPr lang="en-US" sz="1600" dirty="0"/>
              <a:t>patience and a sense of humor.  </a:t>
            </a:r>
          </a:p>
          <a:p>
            <a:pPr marL="114300" indent="0" algn="ctr">
              <a:buNone/>
            </a:pPr>
            <a:r>
              <a:rPr lang="en-US" sz="1600" dirty="0" smtClean="0"/>
              <a:t>We </a:t>
            </a:r>
            <a:r>
              <a:rPr lang="en-US" sz="1600" dirty="0"/>
              <a:t>ask this through Christ, our Model and Teacher.  Amen.</a:t>
            </a:r>
          </a:p>
          <a:p>
            <a:endParaRPr lang="en-US" sz="1600" dirty="0"/>
          </a:p>
        </p:txBody>
      </p:sp>
    </p:spTree>
    <p:extLst>
      <p:ext uri="{BB962C8B-B14F-4D97-AF65-F5344CB8AC3E}">
        <p14:creationId xmlns:p14="http://schemas.microsoft.com/office/powerpoint/2010/main" val="3639965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56000" cy="857400"/>
          </a:xfrm>
        </p:spPr>
        <p:txBody>
          <a:bodyPr>
            <a:noAutofit/>
          </a:bodyPr>
          <a:lstStyle/>
          <a:p>
            <a:r>
              <a:rPr lang="en-US" sz="4800" dirty="0" smtClean="0">
                <a:solidFill>
                  <a:schemeClr val="accent4">
                    <a:lumMod val="75000"/>
                  </a:schemeClr>
                </a:solidFill>
              </a:rPr>
              <a:t>The Rubric</a:t>
            </a:r>
            <a:endParaRPr lang="en-US" sz="4800" dirty="0">
              <a:solidFill>
                <a:schemeClr val="accent4">
                  <a:lumMod val="75000"/>
                </a:schemeClr>
              </a:solidFill>
            </a:endParaRPr>
          </a:p>
        </p:txBody>
      </p:sp>
      <p:sp>
        <p:nvSpPr>
          <p:cNvPr id="2" name="Content Placeholder 1"/>
          <p:cNvSpPr>
            <a:spLocks noGrp="1"/>
          </p:cNvSpPr>
          <p:nvPr>
            <p:ph idx="1"/>
          </p:nvPr>
        </p:nvSpPr>
        <p:spPr>
          <a:xfrm>
            <a:off x="125895" y="1142999"/>
            <a:ext cx="8925339" cy="3932583"/>
          </a:xfrm>
        </p:spPr>
        <p:txBody>
          <a:bodyPr>
            <a:normAutofit/>
          </a:bodyPr>
          <a:lstStyle/>
          <a:p>
            <a:r>
              <a:rPr lang="en-US" sz="2400" dirty="0"/>
              <a:t>Level AE – The student </a:t>
            </a:r>
            <a:r>
              <a:rPr lang="en-US" sz="2400" u="sng" dirty="0"/>
              <a:t>cannot independently </a:t>
            </a:r>
            <a:r>
              <a:rPr lang="en-US" sz="2400" dirty="0"/>
              <a:t>demonstrate the skill or standard consistently; </a:t>
            </a:r>
            <a:r>
              <a:rPr lang="en-US" sz="2400" u="sng" dirty="0"/>
              <a:t>teacher/adult support and assistance is needed</a:t>
            </a:r>
            <a:r>
              <a:rPr lang="en-US" sz="2400" dirty="0"/>
              <a:t>. </a:t>
            </a:r>
          </a:p>
          <a:p>
            <a:r>
              <a:rPr lang="en-US" sz="2400" dirty="0"/>
              <a:t>If an AE is given as a quarterly/final grade, the student is not mastering many/most grade level standards independently.  The student may not </a:t>
            </a:r>
            <a:r>
              <a:rPr lang="en-US" sz="2400" dirty="0" smtClean="0"/>
              <a:t>be ready </a:t>
            </a:r>
            <a:r>
              <a:rPr lang="en-US" sz="2400" dirty="0"/>
              <a:t>for the next grade level and will most likely need some additional support and strategies to be successful.</a:t>
            </a:r>
          </a:p>
          <a:p>
            <a:r>
              <a:rPr lang="en-US" sz="2400" dirty="0"/>
              <a:t>Approaching, performing inconsistently </a:t>
            </a:r>
          </a:p>
          <a:p>
            <a:endParaRPr lang="en-US" dirty="0"/>
          </a:p>
        </p:txBody>
      </p:sp>
    </p:spTree>
    <p:extLst>
      <p:ext uri="{BB962C8B-B14F-4D97-AF65-F5344CB8AC3E}">
        <p14:creationId xmlns:p14="http://schemas.microsoft.com/office/powerpoint/2010/main" val="8657071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400550" y="342900"/>
            <a:ext cx="3257550" cy="800100"/>
          </a:xfrm>
        </p:spPr>
        <p:txBody>
          <a:bodyPr>
            <a:normAutofit fontScale="90000"/>
          </a:bodyPr>
          <a:lstStyle/>
          <a:p>
            <a:r>
              <a:rPr lang="en-US" sz="4500" dirty="0">
                <a:solidFill>
                  <a:schemeClr val="accent4">
                    <a:lumMod val="75000"/>
                  </a:schemeClr>
                </a:solidFill>
              </a:rPr>
              <a:t>Level AE</a:t>
            </a:r>
          </a:p>
        </p:txBody>
      </p:sp>
      <p:sp>
        <p:nvSpPr>
          <p:cNvPr id="6" name="Text Placeholder 5"/>
          <p:cNvSpPr>
            <a:spLocks noGrp="1"/>
          </p:cNvSpPr>
          <p:nvPr>
            <p:ph type="body" sz="half" idx="2"/>
          </p:nvPr>
        </p:nvSpPr>
        <p:spPr>
          <a:xfrm>
            <a:off x="4229100" y="1200150"/>
            <a:ext cx="3600450" cy="3543300"/>
          </a:xfrm>
        </p:spPr>
        <p:txBody>
          <a:bodyPr>
            <a:noAutofit/>
          </a:bodyPr>
          <a:lstStyle/>
          <a:p>
            <a:pPr>
              <a:buFont typeface="Arial" pitchFamily="34" charset="0"/>
              <a:buChar char="•"/>
            </a:pPr>
            <a:r>
              <a:rPr lang="en-US" sz="1650" dirty="0"/>
              <a:t>Frequency of behavior – some of the time</a:t>
            </a:r>
          </a:p>
          <a:p>
            <a:pPr>
              <a:buFont typeface="Arial" pitchFamily="34" charset="0"/>
              <a:buChar char="•"/>
            </a:pPr>
            <a:r>
              <a:rPr lang="en-US" sz="1650" dirty="0"/>
              <a:t>Requires moderate support to demonstrate understanding</a:t>
            </a:r>
          </a:p>
          <a:p>
            <a:pPr>
              <a:buFont typeface="Arial" pitchFamily="34" charset="0"/>
              <a:buChar char="•"/>
            </a:pPr>
            <a:r>
              <a:rPr lang="en-US" sz="1650" dirty="0"/>
              <a:t>Demonstrates a partial understanding of the content taught</a:t>
            </a:r>
          </a:p>
          <a:p>
            <a:pPr>
              <a:buFont typeface="Arial" pitchFamily="34" charset="0"/>
              <a:buChar char="•"/>
            </a:pPr>
            <a:r>
              <a:rPr lang="en-US" sz="1650" dirty="0"/>
              <a:t>Makes some errors or omissions when demonstrating concepts or processes</a:t>
            </a:r>
          </a:p>
        </p:txBody>
      </p:sp>
      <p:sp>
        <p:nvSpPr>
          <p:cNvPr id="5" name="Google Shape;385;p37"/>
          <p:cNvSpPr/>
          <p:nvPr/>
        </p:nvSpPr>
        <p:spPr>
          <a:xfrm>
            <a:off x="1347257" y="1599722"/>
            <a:ext cx="1826639" cy="2137392"/>
          </a:xfrm>
          <a:custGeom>
            <a:avLst/>
            <a:gdLst/>
            <a:ahLst/>
            <a:cxnLst/>
            <a:rect l="l" t="t" r="r" b="b"/>
            <a:pathLst>
              <a:path w="14722" h="18470" extrusionOk="0">
                <a:moveTo>
                  <a:pt x="11874" y="658"/>
                </a:moveTo>
                <a:lnTo>
                  <a:pt x="11826" y="1291"/>
                </a:lnTo>
                <a:lnTo>
                  <a:pt x="11777" y="1923"/>
                </a:lnTo>
                <a:lnTo>
                  <a:pt x="11753" y="2264"/>
                </a:lnTo>
                <a:lnTo>
                  <a:pt x="11680" y="2580"/>
                </a:lnTo>
                <a:lnTo>
                  <a:pt x="11607" y="2872"/>
                </a:lnTo>
                <a:lnTo>
                  <a:pt x="11509" y="3188"/>
                </a:lnTo>
                <a:lnTo>
                  <a:pt x="11412" y="3407"/>
                </a:lnTo>
                <a:lnTo>
                  <a:pt x="11290" y="3626"/>
                </a:lnTo>
                <a:lnTo>
                  <a:pt x="11144" y="3797"/>
                </a:lnTo>
                <a:lnTo>
                  <a:pt x="10974" y="3943"/>
                </a:lnTo>
                <a:lnTo>
                  <a:pt x="10779" y="4064"/>
                </a:lnTo>
                <a:lnTo>
                  <a:pt x="10560" y="4162"/>
                </a:lnTo>
                <a:lnTo>
                  <a:pt x="10341" y="4235"/>
                </a:lnTo>
                <a:lnTo>
                  <a:pt x="10122" y="4308"/>
                </a:lnTo>
                <a:lnTo>
                  <a:pt x="9976" y="4332"/>
                </a:lnTo>
                <a:lnTo>
                  <a:pt x="9855" y="4332"/>
                </a:lnTo>
                <a:lnTo>
                  <a:pt x="9563" y="4308"/>
                </a:lnTo>
                <a:lnTo>
                  <a:pt x="9295" y="4259"/>
                </a:lnTo>
                <a:lnTo>
                  <a:pt x="9052" y="4162"/>
                </a:lnTo>
                <a:lnTo>
                  <a:pt x="9392" y="3894"/>
                </a:lnTo>
                <a:lnTo>
                  <a:pt x="9611" y="3675"/>
                </a:lnTo>
                <a:lnTo>
                  <a:pt x="9806" y="3432"/>
                </a:lnTo>
                <a:lnTo>
                  <a:pt x="10025" y="3188"/>
                </a:lnTo>
                <a:lnTo>
                  <a:pt x="10220" y="2921"/>
                </a:lnTo>
                <a:lnTo>
                  <a:pt x="10366" y="2629"/>
                </a:lnTo>
                <a:lnTo>
                  <a:pt x="10512" y="2337"/>
                </a:lnTo>
                <a:lnTo>
                  <a:pt x="10633" y="2045"/>
                </a:lnTo>
                <a:lnTo>
                  <a:pt x="10706" y="1753"/>
                </a:lnTo>
                <a:lnTo>
                  <a:pt x="10706" y="1680"/>
                </a:lnTo>
                <a:lnTo>
                  <a:pt x="10682" y="1607"/>
                </a:lnTo>
                <a:lnTo>
                  <a:pt x="10658" y="1558"/>
                </a:lnTo>
                <a:lnTo>
                  <a:pt x="10585" y="1534"/>
                </a:lnTo>
                <a:lnTo>
                  <a:pt x="10536" y="1510"/>
                </a:lnTo>
                <a:lnTo>
                  <a:pt x="10463" y="1510"/>
                </a:lnTo>
                <a:lnTo>
                  <a:pt x="10414" y="1558"/>
                </a:lnTo>
                <a:lnTo>
                  <a:pt x="10366" y="1607"/>
                </a:lnTo>
                <a:lnTo>
                  <a:pt x="10098" y="2069"/>
                </a:lnTo>
                <a:lnTo>
                  <a:pt x="9855" y="2531"/>
                </a:lnTo>
                <a:lnTo>
                  <a:pt x="9587" y="2969"/>
                </a:lnTo>
                <a:lnTo>
                  <a:pt x="9441" y="3188"/>
                </a:lnTo>
                <a:lnTo>
                  <a:pt x="9271" y="3383"/>
                </a:lnTo>
                <a:lnTo>
                  <a:pt x="9027" y="3626"/>
                </a:lnTo>
                <a:lnTo>
                  <a:pt x="8760" y="3845"/>
                </a:lnTo>
                <a:lnTo>
                  <a:pt x="8735" y="3845"/>
                </a:lnTo>
                <a:lnTo>
                  <a:pt x="8638" y="3724"/>
                </a:lnTo>
                <a:lnTo>
                  <a:pt x="8589" y="3578"/>
                </a:lnTo>
                <a:lnTo>
                  <a:pt x="8565" y="3432"/>
                </a:lnTo>
                <a:lnTo>
                  <a:pt x="8541" y="3261"/>
                </a:lnTo>
                <a:lnTo>
                  <a:pt x="8589" y="2921"/>
                </a:lnTo>
                <a:lnTo>
                  <a:pt x="8638" y="2629"/>
                </a:lnTo>
                <a:lnTo>
                  <a:pt x="8711" y="2410"/>
                </a:lnTo>
                <a:lnTo>
                  <a:pt x="8808" y="2215"/>
                </a:lnTo>
                <a:lnTo>
                  <a:pt x="8930" y="2020"/>
                </a:lnTo>
                <a:lnTo>
                  <a:pt x="9052" y="1850"/>
                </a:lnTo>
                <a:lnTo>
                  <a:pt x="9222" y="1680"/>
                </a:lnTo>
                <a:lnTo>
                  <a:pt x="9392" y="1510"/>
                </a:lnTo>
                <a:lnTo>
                  <a:pt x="9563" y="1388"/>
                </a:lnTo>
                <a:lnTo>
                  <a:pt x="9757" y="1266"/>
                </a:lnTo>
                <a:lnTo>
                  <a:pt x="10001" y="1120"/>
                </a:lnTo>
                <a:lnTo>
                  <a:pt x="10244" y="1023"/>
                </a:lnTo>
                <a:lnTo>
                  <a:pt x="10512" y="950"/>
                </a:lnTo>
                <a:lnTo>
                  <a:pt x="10779" y="877"/>
                </a:lnTo>
                <a:lnTo>
                  <a:pt x="11339" y="755"/>
                </a:lnTo>
                <a:lnTo>
                  <a:pt x="11874" y="658"/>
                </a:lnTo>
                <a:close/>
                <a:moveTo>
                  <a:pt x="1849" y="4527"/>
                </a:moveTo>
                <a:lnTo>
                  <a:pt x="2141" y="4551"/>
                </a:lnTo>
                <a:lnTo>
                  <a:pt x="2433" y="4600"/>
                </a:lnTo>
                <a:lnTo>
                  <a:pt x="2701" y="4648"/>
                </a:lnTo>
                <a:lnTo>
                  <a:pt x="2993" y="4746"/>
                </a:lnTo>
                <a:lnTo>
                  <a:pt x="3236" y="4819"/>
                </a:lnTo>
                <a:lnTo>
                  <a:pt x="3772" y="5062"/>
                </a:lnTo>
                <a:lnTo>
                  <a:pt x="4258" y="5330"/>
                </a:lnTo>
                <a:lnTo>
                  <a:pt x="4721" y="5622"/>
                </a:lnTo>
                <a:lnTo>
                  <a:pt x="4915" y="5768"/>
                </a:lnTo>
                <a:lnTo>
                  <a:pt x="5061" y="5914"/>
                </a:lnTo>
                <a:lnTo>
                  <a:pt x="5232" y="6084"/>
                </a:lnTo>
                <a:lnTo>
                  <a:pt x="5353" y="6254"/>
                </a:lnTo>
                <a:lnTo>
                  <a:pt x="5597" y="6644"/>
                </a:lnTo>
                <a:lnTo>
                  <a:pt x="5816" y="7057"/>
                </a:lnTo>
                <a:lnTo>
                  <a:pt x="5913" y="7301"/>
                </a:lnTo>
                <a:lnTo>
                  <a:pt x="5986" y="7568"/>
                </a:lnTo>
                <a:lnTo>
                  <a:pt x="6059" y="7836"/>
                </a:lnTo>
                <a:lnTo>
                  <a:pt x="6083" y="8104"/>
                </a:lnTo>
                <a:lnTo>
                  <a:pt x="6083" y="8323"/>
                </a:lnTo>
                <a:lnTo>
                  <a:pt x="6059" y="8542"/>
                </a:lnTo>
                <a:lnTo>
                  <a:pt x="5962" y="8858"/>
                </a:lnTo>
                <a:lnTo>
                  <a:pt x="5670" y="8712"/>
                </a:lnTo>
                <a:lnTo>
                  <a:pt x="5305" y="8493"/>
                </a:lnTo>
                <a:lnTo>
                  <a:pt x="4988" y="8250"/>
                </a:lnTo>
                <a:lnTo>
                  <a:pt x="4672" y="7958"/>
                </a:lnTo>
                <a:lnTo>
                  <a:pt x="4380" y="7666"/>
                </a:lnTo>
                <a:lnTo>
                  <a:pt x="4015" y="7179"/>
                </a:lnTo>
                <a:lnTo>
                  <a:pt x="3796" y="6911"/>
                </a:lnTo>
                <a:lnTo>
                  <a:pt x="3553" y="6619"/>
                </a:lnTo>
                <a:lnTo>
                  <a:pt x="3309" y="6376"/>
                </a:lnTo>
                <a:lnTo>
                  <a:pt x="3163" y="6279"/>
                </a:lnTo>
                <a:lnTo>
                  <a:pt x="3042" y="6181"/>
                </a:lnTo>
                <a:lnTo>
                  <a:pt x="2896" y="6108"/>
                </a:lnTo>
                <a:lnTo>
                  <a:pt x="2774" y="6060"/>
                </a:lnTo>
                <a:lnTo>
                  <a:pt x="2628" y="6035"/>
                </a:lnTo>
                <a:lnTo>
                  <a:pt x="2433" y="6035"/>
                </a:lnTo>
                <a:lnTo>
                  <a:pt x="2409" y="6060"/>
                </a:lnTo>
                <a:lnTo>
                  <a:pt x="2409" y="6108"/>
                </a:lnTo>
                <a:lnTo>
                  <a:pt x="2409" y="6157"/>
                </a:lnTo>
                <a:lnTo>
                  <a:pt x="2506" y="6279"/>
                </a:lnTo>
                <a:lnTo>
                  <a:pt x="2604" y="6425"/>
                </a:lnTo>
                <a:lnTo>
                  <a:pt x="2847" y="6668"/>
                </a:lnTo>
                <a:lnTo>
                  <a:pt x="3090" y="6911"/>
                </a:lnTo>
                <a:lnTo>
                  <a:pt x="3309" y="7130"/>
                </a:lnTo>
                <a:lnTo>
                  <a:pt x="3772" y="7739"/>
                </a:lnTo>
                <a:lnTo>
                  <a:pt x="4015" y="8031"/>
                </a:lnTo>
                <a:lnTo>
                  <a:pt x="4258" y="8323"/>
                </a:lnTo>
                <a:lnTo>
                  <a:pt x="4404" y="8444"/>
                </a:lnTo>
                <a:lnTo>
                  <a:pt x="4550" y="8590"/>
                </a:lnTo>
                <a:lnTo>
                  <a:pt x="4867" y="8834"/>
                </a:lnTo>
                <a:lnTo>
                  <a:pt x="5207" y="9053"/>
                </a:lnTo>
                <a:lnTo>
                  <a:pt x="5548" y="9247"/>
                </a:lnTo>
                <a:lnTo>
                  <a:pt x="5353" y="9345"/>
                </a:lnTo>
                <a:lnTo>
                  <a:pt x="5159" y="9418"/>
                </a:lnTo>
                <a:lnTo>
                  <a:pt x="4940" y="9466"/>
                </a:lnTo>
                <a:lnTo>
                  <a:pt x="4745" y="9491"/>
                </a:lnTo>
                <a:lnTo>
                  <a:pt x="4550" y="9491"/>
                </a:lnTo>
                <a:lnTo>
                  <a:pt x="4331" y="9466"/>
                </a:lnTo>
                <a:lnTo>
                  <a:pt x="4112" y="9442"/>
                </a:lnTo>
                <a:lnTo>
                  <a:pt x="3869" y="9369"/>
                </a:lnTo>
                <a:lnTo>
                  <a:pt x="3650" y="9296"/>
                </a:lnTo>
                <a:lnTo>
                  <a:pt x="3407" y="9174"/>
                </a:lnTo>
                <a:lnTo>
                  <a:pt x="3188" y="9053"/>
                </a:lnTo>
                <a:lnTo>
                  <a:pt x="2969" y="8907"/>
                </a:lnTo>
                <a:lnTo>
                  <a:pt x="2774" y="8761"/>
                </a:lnTo>
                <a:lnTo>
                  <a:pt x="2579" y="8590"/>
                </a:lnTo>
                <a:lnTo>
                  <a:pt x="2239" y="8201"/>
                </a:lnTo>
                <a:lnTo>
                  <a:pt x="2068" y="7982"/>
                </a:lnTo>
                <a:lnTo>
                  <a:pt x="1898" y="7714"/>
                </a:lnTo>
                <a:lnTo>
                  <a:pt x="1776" y="7471"/>
                </a:lnTo>
                <a:lnTo>
                  <a:pt x="1655" y="7179"/>
                </a:lnTo>
                <a:lnTo>
                  <a:pt x="1460" y="6619"/>
                </a:lnTo>
                <a:lnTo>
                  <a:pt x="1314" y="6060"/>
                </a:lnTo>
                <a:lnTo>
                  <a:pt x="1144" y="5330"/>
                </a:lnTo>
                <a:lnTo>
                  <a:pt x="1046" y="4940"/>
                </a:lnTo>
                <a:lnTo>
                  <a:pt x="998" y="4575"/>
                </a:lnTo>
                <a:lnTo>
                  <a:pt x="1265" y="4551"/>
                </a:lnTo>
                <a:lnTo>
                  <a:pt x="1557" y="4527"/>
                </a:lnTo>
                <a:close/>
                <a:moveTo>
                  <a:pt x="10974" y="14138"/>
                </a:moveTo>
                <a:lnTo>
                  <a:pt x="10755" y="14187"/>
                </a:lnTo>
                <a:lnTo>
                  <a:pt x="10536" y="14260"/>
                </a:lnTo>
                <a:lnTo>
                  <a:pt x="10098" y="14430"/>
                </a:lnTo>
                <a:lnTo>
                  <a:pt x="9855" y="14503"/>
                </a:lnTo>
                <a:lnTo>
                  <a:pt x="9636" y="14600"/>
                </a:lnTo>
                <a:lnTo>
                  <a:pt x="9198" y="14844"/>
                </a:lnTo>
                <a:lnTo>
                  <a:pt x="9173" y="14868"/>
                </a:lnTo>
                <a:lnTo>
                  <a:pt x="9149" y="14892"/>
                </a:lnTo>
                <a:lnTo>
                  <a:pt x="9173" y="14965"/>
                </a:lnTo>
                <a:lnTo>
                  <a:pt x="9198" y="14990"/>
                </a:lnTo>
                <a:lnTo>
                  <a:pt x="9246" y="15014"/>
                </a:lnTo>
                <a:lnTo>
                  <a:pt x="9271" y="15014"/>
                </a:lnTo>
                <a:lnTo>
                  <a:pt x="9490" y="14941"/>
                </a:lnTo>
                <a:lnTo>
                  <a:pt x="9757" y="14892"/>
                </a:lnTo>
                <a:lnTo>
                  <a:pt x="10268" y="14795"/>
                </a:lnTo>
                <a:lnTo>
                  <a:pt x="10512" y="14722"/>
                </a:lnTo>
                <a:lnTo>
                  <a:pt x="10731" y="14625"/>
                </a:lnTo>
                <a:lnTo>
                  <a:pt x="10828" y="14552"/>
                </a:lnTo>
                <a:lnTo>
                  <a:pt x="10925" y="14479"/>
                </a:lnTo>
                <a:lnTo>
                  <a:pt x="11023" y="14381"/>
                </a:lnTo>
                <a:lnTo>
                  <a:pt x="11096" y="14284"/>
                </a:lnTo>
                <a:lnTo>
                  <a:pt x="11096" y="14235"/>
                </a:lnTo>
                <a:lnTo>
                  <a:pt x="11071" y="14162"/>
                </a:lnTo>
                <a:lnTo>
                  <a:pt x="11023" y="14138"/>
                </a:lnTo>
                <a:close/>
                <a:moveTo>
                  <a:pt x="8297" y="13116"/>
                </a:moveTo>
                <a:lnTo>
                  <a:pt x="8614" y="13140"/>
                </a:lnTo>
                <a:lnTo>
                  <a:pt x="8443" y="13238"/>
                </a:lnTo>
                <a:lnTo>
                  <a:pt x="8370" y="13286"/>
                </a:lnTo>
                <a:lnTo>
                  <a:pt x="8297" y="13335"/>
                </a:lnTo>
                <a:lnTo>
                  <a:pt x="8273" y="13384"/>
                </a:lnTo>
                <a:lnTo>
                  <a:pt x="8249" y="13432"/>
                </a:lnTo>
                <a:lnTo>
                  <a:pt x="8273" y="13505"/>
                </a:lnTo>
                <a:lnTo>
                  <a:pt x="8322" y="13578"/>
                </a:lnTo>
                <a:lnTo>
                  <a:pt x="8370" y="13603"/>
                </a:lnTo>
                <a:lnTo>
                  <a:pt x="8419" y="13627"/>
                </a:lnTo>
                <a:lnTo>
                  <a:pt x="8614" y="13603"/>
                </a:lnTo>
                <a:lnTo>
                  <a:pt x="8784" y="13554"/>
                </a:lnTo>
                <a:lnTo>
                  <a:pt x="9125" y="13432"/>
                </a:lnTo>
                <a:lnTo>
                  <a:pt x="9271" y="13408"/>
                </a:lnTo>
                <a:lnTo>
                  <a:pt x="9538" y="13408"/>
                </a:lnTo>
                <a:lnTo>
                  <a:pt x="9660" y="13384"/>
                </a:lnTo>
                <a:lnTo>
                  <a:pt x="9782" y="13432"/>
                </a:lnTo>
                <a:lnTo>
                  <a:pt x="10220" y="13651"/>
                </a:lnTo>
                <a:lnTo>
                  <a:pt x="9952" y="13724"/>
                </a:lnTo>
                <a:lnTo>
                  <a:pt x="9709" y="13797"/>
                </a:lnTo>
                <a:lnTo>
                  <a:pt x="9149" y="13919"/>
                </a:lnTo>
                <a:lnTo>
                  <a:pt x="8857" y="13968"/>
                </a:lnTo>
                <a:lnTo>
                  <a:pt x="8589" y="14041"/>
                </a:lnTo>
                <a:lnTo>
                  <a:pt x="8541" y="14089"/>
                </a:lnTo>
                <a:lnTo>
                  <a:pt x="8516" y="14138"/>
                </a:lnTo>
                <a:lnTo>
                  <a:pt x="8541" y="14187"/>
                </a:lnTo>
                <a:lnTo>
                  <a:pt x="8589" y="14235"/>
                </a:lnTo>
                <a:lnTo>
                  <a:pt x="8857" y="14284"/>
                </a:lnTo>
                <a:lnTo>
                  <a:pt x="9125" y="14284"/>
                </a:lnTo>
                <a:lnTo>
                  <a:pt x="9392" y="14260"/>
                </a:lnTo>
                <a:lnTo>
                  <a:pt x="9660" y="14211"/>
                </a:lnTo>
                <a:lnTo>
                  <a:pt x="9903" y="14162"/>
                </a:lnTo>
                <a:lnTo>
                  <a:pt x="10171" y="14114"/>
                </a:lnTo>
                <a:lnTo>
                  <a:pt x="10414" y="14016"/>
                </a:lnTo>
                <a:lnTo>
                  <a:pt x="10536" y="13943"/>
                </a:lnTo>
                <a:lnTo>
                  <a:pt x="10633" y="13870"/>
                </a:lnTo>
                <a:lnTo>
                  <a:pt x="11096" y="14162"/>
                </a:lnTo>
                <a:lnTo>
                  <a:pt x="11558" y="14479"/>
                </a:lnTo>
                <a:lnTo>
                  <a:pt x="11631" y="14527"/>
                </a:lnTo>
                <a:lnTo>
                  <a:pt x="11193" y="14722"/>
                </a:lnTo>
                <a:lnTo>
                  <a:pt x="10852" y="14892"/>
                </a:lnTo>
                <a:lnTo>
                  <a:pt x="10512" y="15014"/>
                </a:lnTo>
                <a:lnTo>
                  <a:pt x="10171" y="15136"/>
                </a:lnTo>
                <a:lnTo>
                  <a:pt x="9830" y="15209"/>
                </a:lnTo>
                <a:lnTo>
                  <a:pt x="9782" y="15233"/>
                </a:lnTo>
                <a:lnTo>
                  <a:pt x="9782" y="15257"/>
                </a:lnTo>
                <a:lnTo>
                  <a:pt x="9782" y="15282"/>
                </a:lnTo>
                <a:lnTo>
                  <a:pt x="9830" y="15306"/>
                </a:lnTo>
                <a:lnTo>
                  <a:pt x="9976" y="15330"/>
                </a:lnTo>
                <a:lnTo>
                  <a:pt x="10122" y="15330"/>
                </a:lnTo>
                <a:lnTo>
                  <a:pt x="10414" y="15306"/>
                </a:lnTo>
                <a:lnTo>
                  <a:pt x="10731" y="15233"/>
                </a:lnTo>
                <a:lnTo>
                  <a:pt x="11023" y="15136"/>
                </a:lnTo>
                <a:lnTo>
                  <a:pt x="11485" y="14965"/>
                </a:lnTo>
                <a:lnTo>
                  <a:pt x="11996" y="14771"/>
                </a:lnTo>
                <a:lnTo>
                  <a:pt x="12337" y="15038"/>
                </a:lnTo>
                <a:lnTo>
                  <a:pt x="12093" y="15111"/>
                </a:lnTo>
                <a:lnTo>
                  <a:pt x="11874" y="15209"/>
                </a:lnTo>
                <a:lnTo>
                  <a:pt x="11436" y="15403"/>
                </a:lnTo>
                <a:lnTo>
                  <a:pt x="11047" y="15525"/>
                </a:lnTo>
                <a:lnTo>
                  <a:pt x="10682" y="15647"/>
                </a:lnTo>
                <a:lnTo>
                  <a:pt x="10293" y="15744"/>
                </a:lnTo>
                <a:lnTo>
                  <a:pt x="9903" y="15890"/>
                </a:lnTo>
                <a:lnTo>
                  <a:pt x="9879" y="15914"/>
                </a:lnTo>
                <a:lnTo>
                  <a:pt x="9879" y="15939"/>
                </a:lnTo>
                <a:lnTo>
                  <a:pt x="9879" y="15963"/>
                </a:lnTo>
                <a:lnTo>
                  <a:pt x="9903" y="15987"/>
                </a:lnTo>
                <a:lnTo>
                  <a:pt x="10098" y="16036"/>
                </a:lnTo>
                <a:lnTo>
                  <a:pt x="10268" y="16060"/>
                </a:lnTo>
                <a:lnTo>
                  <a:pt x="10463" y="16036"/>
                </a:lnTo>
                <a:lnTo>
                  <a:pt x="10658" y="16012"/>
                </a:lnTo>
                <a:lnTo>
                  <a:pt x="11023" y="15939"/>
                </a:lnTo>
                <a:lnTo>
                  <a:pt x="11388" y="15817"/>
                </a:lnTo>
                <a:lnTo>
                  <a:pt x="12020" y="15598"/>
                </a:lnTo>
                <a:lnTo>
                  <a:pt x="12337" y="15476"/>
                </a:lnTo>
                <a:lnTo>
                  <a:pt x="12629" y="15306"/>
                </a:lnTo>
                <a:lnTo>
                  <a:pt x="12921" y="15598"/>
                </a:lnTo>
                <a:lnTo>
                  <a:pt x="12434" y="15793"/>
                </a:lnTo>
                <a:lnTo>
                  <a:pt x="11947" y="15963"/>
                </a:lnTo>
                <a:lnTo>
                  <a:pt x="11534" y="16060"/>
                </a:lnTo>
                <a:lnTo>
                  <a:pt x="11096" y="16158"/>
                </a:lnTo>
                <a:lnTo>
                  <a:pt x="10682" y="16255"/>
                </a:lnTo>
                <a:lnTo>
                  <a:pt x="10487" y="16328"/>
                </a:lnTo>
                <a:lnTo>
                  <a:pt x="10293" y="16425"/>
                </a:lnTo>
                <a:lnTo>
                  <a:pt x="10268" y="16450"/>
                </a:lnTo>
                <a:lnTo>
                  <a:pt x="10268" y="16474"/>
                </a:lnTo>
                <a:lnTo>
                  <a:pt x="10268" y="16498"/>
                </a:lnTo>
                <a:lnTo>
                  <a:pt x="10293" y="16523"/>
                </a:lnTo>
                <a:lnTo>
                  <a:pt x="10512" y="16547"/>
                </a:lnTo>
                <a:lnTo>
                  <a:pt x="10731" y="16547"/>
                </a:lnTo>
                <a:lnTo>
                  <a:pt x="10950" y="16523"/>
                </a:lnTo>
                <a:lnTo>
                  <a:pt x="11169" y="16498"/>
                </a:lnTo>
                <a:lnTo>
                  <a:pt x="11607" y="16401"/>
                </a:lnTo>
                <a:lnTo>
                  <a:pt x="12020" y="16279"/>
                </a:lnTo>
                <a:lnTo>
                  <a:pt x="12312" y="16182"/>
                </a:lnTo>
                <a:lnTo>
                  <a:pt x="12604" y="16085"/>
                </a:lnTo>
                <a:lnTo>
                  <a:pt x="12872" y="15963"/>
                </a:lnTo>
                <a:lnTo>
                  <a:pt x="13140" y="15841"/>
                </a:lnTo>
                <a:lnTo>
                  <a:pt x="13164" y="15866"/>
                </a:lnTo>
                <a:lnTo>
                  <a:pt x="13407" y="16133"/>
                </a:lnTo>
                <a:lnTo>
                  <a:pt x="12994" y="16231"/>
                </a:lnTo>
                <a:lnTo>
                  <a:pt x="12604" y="16377"/>
                </a:lnTo>
                <a:lnTo>
                  <a:pt x="11680" y="16669"/>
                </a:lnTo>
                <a:lnTo>
                  <a:pt x="10779" y="16912"/>
                </a:lnTo>
                <a:lnTo>
                  <a:pt x="10731" y="16961"/>
                </a:lnTo>
                <a:lnTo>
                  <a:pt x="10706" y="17034"/>
                </a:lnTo>
                <a:lnTo>
                  <a:pt x="10731" y="17082"/>
                </a:lnTo>
                <a:lnTo>
                  <a:pt x="10804" y="17107"/>
                </a:lnTo>
                <a:lnTo>
                  <a:pt x="11023" y="17082"/>
                </a:lnTo>
                <a:lnTo>
                  <a:pt x="11242" y="17082"/>
                </a:lnTo>
                <a:lnTo>
                  <a:pt x="11680" y="16985"/>
                </a:lnTo>
                <a:lnTo>
                  <a:pt x="12093" y="16888"/>
                </a:lnTo>
                <a:lnTo>
                  <a:pt x="12531" y="16742"/>
                </a:lnTo>
                <a:lnTo>
                  <a:pt x="13091" y="16571"/>
                </a:lnTo>
                <a:lnTo>
                  <a:pt x="13626" y="16401"/>
                </a:lnTo>
                <a:lnTo>
                  <a:pt x="13870" y="16717"/>
                </a:lnTo>
                <a:lnTo>
                  <a:pt x="14089" y="17058"/>
                </a:lnTo>
                <a:lnTo>
                  <a:pt x="13894" y="17155"/>
                </a:lnTo>
                <a:lnTo>
                  <a:pt x="13699" y="17228"/>
                </a:lnTo>
                <a:lnTo>
                  <a:pt x="13286" y="17350"/>
                </a:lnTo>
                <a:lnTo>
                  <a:pt x="12872" y="17423"/>
                </a:lnTo>
                <a:lnTo>
                  <a:pt x="12434" y="17472"/>
                </a:lnTo>
                <a:lnTo>
                  <a:pt x="11339" y="17618"/>
                </a:lnTo>
                <a:lnTo>
                  <a:pt x="10220" y="17788"/>
                </a:lnTo>
                <a:lnTo>
                  <a:pt x="9587" y="17885"/>
                </a:lnTo>
                <a:lnTo>
                  <a:pt x="8930" y="17934"/>
                </a:lnTo>
                <a:lnTo>
                  <a:pt x="8297" y="17958"/>
                </a:lnTo>
                <a:lnTo>
                  <a:pt x="7032" y="17958"/>
                </a:lnTo>
                <a:lnTo>
                  <a:pt x="6400" y="17910"/>
                </a:lnTo>
                <a:lnTo>
                  <a:pt x="5110" y="17837"/>
                </a:lnTo>
                <a:lnTo>
                  <a:pt x="3918" y="17764"/>
                </a:lnTo>
                <a:lnTo>
                  <a:pt x="3334" y="17715"/>
                </a:lnTo>
                <a:lnTo>
                  <a:pt x="2725" y="17666"/>
                </a:lnTo>
                <a:lnTo>
                  <a:pt x="2166" y="17618"/>
                </a:lnTo>
                <a:lnTo>
                  <a:pt x="1849" y="17569"/>
                </a:lnTo>
                <a:lnTo>
                  <a:pt x="1533" y="17520"/>
                </a:lnTo>
                <a:lnTo>
                  <a:pt x="1217" y="17447"/>
                </a:lnTo>
                <a:lnTo>
                  <a:pt x="925" y="17350"/>
                </a:lnTo>
                <a:lnTo>
                  <a:pt x="681" y="17204"/>
                </a:lnTo>
                <a:lnTo>
                  <a:pt x="560" y="17131"/>
                </a:lnTo>
                <a:lnTo>
                  <a:pt x="462" y="17034"/>
                </a:lnTo>
                <a:lnTo>
                  <a:pt x="754" y="16644"/>
                </a:lnTo>
                <a:lnTo>
                  <a:pt x="1046" y="16279"/>
                </a:lnTo>
                <a:lnTo>
                  <a:pt x="1363" y="15914"/>
                </a:lnTo>
                <a:lnTo>
                  <a:pt x="1703" y="15574"/>
                </a:lnTo>
                <a:lnTo>
                  <a:pt x="2044" y="15257"/>
                </a:lnTo>
                <a:lnTo>
                  <a:pt x="2409" y="14941"/>
                </a:lnTo>
                <a:lnTo>
                  <a:pt x="2798" y="14649"/>
                </a:lnTo>
                <a:lnTo>
                  <a:pt x="3212" y="14381"/>
                </a:lnTo>
                <a:lnTo>
                  <a:pt x="3699" y="14089"/>
                </a:lnTo>
                <a:lnTo>
                  <a:pt x="4185" y="13870"/>
                </a:lnTo>
                <a:lnTo>
                  <a:pt x="4721" y="13676"/>
                </a:lnTo>
                <a:lnTo>
                  <a:pt x="5232" y="13505"/>
                </a:lnTo>
                <a:lnTo>
                  <a:pt x="5767" y="13384"/>
                </a:lnTo>
                <a:lnTo>
                  <a:pt x="6327" y="13286"/>
                </a:lnTo>
                <a:lnTo>
                  <a:pt x="6862" y="13189"/>
                </a:lnTo>
                <a:lnTo>
                  <a:pt x="7421" y="13140"/>
                </a:lnTo>
                <a:lnTo>
                  <a:pt x="7373" y="13603"/>
                </a:lnTo>
                <a:lnTo>
                  <a:pt x="7276" y="14065"/>
                </a:lnTo>
                <a:lnTo>
                  <a:pt x="7276" y="14187"/>
                </a:lnTo>
                <a:lnTo>
                  <a:pt x="7324" y="14284"/>
                </a:lnTo>
                <a:lnTo>
                  <a:pt x="7397" y="14357"/>
                </a:lnTo>
                <a:lnTo>
                  <a:pt x="7494" y="14381"/>
                </a:lnTo>
                <a:lnTo>
                  <a:pt x="7592" y="14406"/>
                </a:lnTo>
                <a:lnTo>
                  <a:pt x="7689" y="14381"/>
                </a:lnTo>
                <a:lnTo>
                  <a:pt x="7762" y="14308"/>
                </a:lnTo>
                <a:lnTo>
                  <a:pt x="7811" y="14211"/>
                </a:lnTo>
                <a:lnTo>
                  <a:pt x="7884" y="13676"/>
                </a:lnTo>
                <a:lnTo>
                  <a:pt x="7957" y="13116"/>
                </a:lnTo>
                <a:close/>
                <a:moveTo>
                  <a:pt x="6886" y="1"/>
                </a:moveTo>
                <a:lnTo>
                  <a:pt x="6813" y="25"/>
                </a:lnTo>
                <a:lnTo>
                  <a:pt x="6765" y="25"/>
                </a:lnTo>
                <a:lnTo>
                  <a:pt x="6740" y="74"/>
                </a:lnTo>
                <a:lnTo>
                  <a:pt x="6740" y="98"/>
                </a:lnTo>
                <a:lnTo>
                  <a:pt x="6740" y="147"/>
                </a:lnTo>
                <a:lnTo>
                  <a:pt x="6862" y="536"/>
                </a:lnTo>
                <a:lnTo>
                  <a:pt x="7008" y="926"/>
                </a:lnTo>
                <a:lnTo>
                  <a:pt x="7130" y="1315"/>
                </a:lnTo>
                <a:lnTo>
                  <a:pt x="7227" y="1704"/>
                </a:lnTo>
                <a:lnTo>
                  <a:pt x="7300" y="2118"/>
                </a:lnTo>
                <a:lnTo>
                  <a:pt x="7349" y="2556"/>
                </a:lnTo>
                <a:lnTo>
                  <a:pt x="7373" y="2994"/>
                </a:lnTo>
                <a:lnTo>
                  <a:pt x="7373" y="3407"/>
                </a:lnTo>
                <a:lnTo>
                  <a:pt x="7324" y="3870"/>
                </a:lnTo>
                <a:lnTo>
                  <a:pt x="7276" y="4332"/>
                </a:lnTo>
                <a:lnTo>
                  <a:pt x="7105" y="5257"/>
                </a:lnTo>
                <a:lnTo>
                  <a:pt x="6911" y="6181"/>
                </a:lnTo>
                <a:lnTo>
                  <a:pt x="6838" y="6644"/>
                </a:lnTo>
                <a:lnTo>
                  <a:pt x="6765" y="7106"/>
                </a:lnTo>
                <a:lnTo>
                  <a:pt x="6716" y="7666"/>
                </a:lnTo>
                <a:lnTo>
                  <a:pt x="6716" y="8201"/>
                </a:lnTo>
                <a:lnTo>
                  <a:pt x="6765" y="8712"/>
                </a:lnTo>
                <a:lnTo>
                  <a:pt x="6838" y="9223"/>
                </a:lnTo>
                <a:lnTo>
                  <a:pt x="6424" y="9077"/>
                </a:lnTo>
                <a:lnTo>
                  <a:pt x="6497" y="8834"/>
                </a:lnTo>
                <a:lnTo>
                  <a:pt x="6570" y="8590"/>
                </a:lnTo>
                <a:lnTo>
                  <a:pt x="6594" y="8347"/>
                </a:lnTo>
                <a:lnTo>
                  <a:pt x="6594" y="8079"/>
                </a:lnTo>
                <a:lnTo>
                  <a:pt x="6570" y="7836"/>
                </a:lnTo>
                <a:lnTo>
                  <a:pt x="6521" y="7568"/>
                </a:lnTo>
                <a:lnTo>
                  <a:pt x="6448" y="7325"/>
                </a:lnTo>
                <a:lnTo>
                  <a:pt x="6351" y="7082"/>
                </a:lnTo>
                <a:lnTo>
                  <a:pt x="6254" y="6838"/>
                </a:lnTo>
                <a:lnTo>
                  <a:pt x="6132" y="6595"/>
                </a:lnTo>
                <a:lnTo>
                  <a:pt x="6010" y="6352"/>
                </a:lnTo>
                <a:lnTo>
                  <a:pt x="5864" y="6133"/>
                </a:lnTo>
                <a:lnTo>
                  <a:pt x="5694" y="5938"/>
                </a:lnTo>
                <a:lnTo>
                  <a:pt x="5548" y="5743"/>
                </a:lnTo>
                <a:lnTo>
                  <a:pt x="5378" y="5549"/>
                </a:lnTo>
                <a:lnTo>
                  <a:pt x="5207" y="5403"/>
                </a:lnTo>
                <a:lnTo>
                  <a:pt x="4964" y="5208"/>
                </a:lnTo>
                <a:lnTo>
                  <a:pt x="4696" y="5013"/>
                </a:lnTo>
                <a:lnTo>
                  <a:pt x="4429" y="4867"/>
                </a:lnTo>
                <a:lnTo>
                  <a:pt x="4161" y="4721"/>
                </a:lnTo>
                <a:lnTo>
                  <a:pt x="3869" y="4575"/>
                </a:lnTo>
                <a:lnTo>
                  <a:pt x="3577" y="4454"/>
                </a:lnTo>
                <a:lnTo>
                  <a:pt x="2993" y="4259"/>
                </a:lnTo>
                <a:lnTo>
                  <a:pt x="2506" y="4137"/>
                </a:lnTo>
                <a:lnTo>
                  <a:pt x="2239" y="4089"/>
                </a:lnTo>
                <a:lnTo>
                  <a:pt x="1971" y="4064"/>
                </a:lnTo>
                <a:lnTo>
                  <a:pt x="1679" y="4040"/>
                </a:lnTo>
                <a:lnTo>
                  <a:pt x="1411" y="4064"/>
                </a:lnTo>
                <a:lnTo>
                  <a:pt x="1168" y="4137"/>
                </a:lnTo>
                <a:lnTo>
                  <a:pt x="949" y="4235"/>
                </a:lnTo>
                <a:lnTo>
                  <a:pt x="900" y="4186"/>
                </a:lnTo>
                <a:lnTo>
                  <a:pt x="852" y="4137"/>
                </a:lnTo>
                <a:lnTo>
                  <a:pt x="803" y="4137"/>
                </a:lnTo>
                <a:lnTo>
                  <a:pt x="754" y="4186"/>
                </a:lnTo>
                <a:lnTo>
                  <a:pt x="681" y="4259"/>
                </a:lnTo>
                <a:lnTo>
                  <a:pt x="633" y="4356"/>
                </a:lnTo>
                <a:lnTo>
                  <a:pt x="608" y="4454"/>
                </a:lnTo>
                <a:lnTo>
                  <a:pt x="584" y="4575"/>
                </a:lnTo>
                <a:lnTo>
                  <a:pt x="584" y="4819"/>
                </a:lnTo>
                <a:lnTo>
                  <a:pt x="608" y="5062"/>
                </a:lnTo>
                <a:lnTo>
                  <a:pt x="657" y="5330"/>
                </a:lnTo>
                <a:lnTo>
                  <a:pt x="706" y="5597"/>
                </a:lnTo>
                <a:lnTo>
                  <a:pt x="803" y="6011"/>
                </a:lnTo>
                <a:lnTo>
                  <a:pt x="876" y="6352"/>
                </a:lnTo>
                <a:lnTo>
                  <a:pt x="973" y="6692"/>
                </a:lnTo>
                <a:lnTo>
                  <a:pt x="1071" y="7033"/>
                </a:lnTo>
                <a:lnTo>
                  <a:pt x="1192" y="7349"/>
                </a:lnTo>
                <a:lnTo>
                  <a:pt x="1338" y="7690"/>
                </a:lnTo>
                <a:lnTo>
                  <a:pt x="1484" y="8006"/>
                </a:lnTo>
                <a:lnTo>
                  <a:pt x="1679" y="8298"/>
                </a:lnTo>
                <a:lnTo>
                  <a:pt x="1874" y="8566"/>
                </a:lnTo>
                <a:lnTo>
                  <a:pt x="2068" y="8809"/>
                </a:lnTo>
                <a:lnTo>
                  <a:pt x="2287" y="9004"/>
                </a:lnTo>
                <a:lnTo>
                  <a:pt x="2531" y="9199"/>
                </a:lnTo>
                <a:lnTo>
                  <a:pt x="2774" y="9393"/>
                </a:lnTo>
                <a:lnTo>
                  <a:pt x="3042" y="9539"/>
                </a:lnTo>
                <a:lnTo>
                  <a:pt x="3309" y="9685"/>
                </a:lnTo>
                <a:lnTo>
                  <a:pt x="3577" y="9807"/>
                </a:lnTo>
                <a:lnTo>
                  <a:pt x="3869" y="9904"/>
                </a:lnTo>
                <a:lnTo>
                  <a:pt x="4161" y="9977"/>
                </a:lnTo>
                <a:lnTo>
                  <a:pt x="4453" y="10001"/>
                </a:lnTo>
                <a:lnTo>
                  <a:pt x="4745" y="10001"/>
                </a:lnTo>
                <a:lnTo>
                  <a:pt x="5013" y="9977"/>
                </a:lnTo>
                <a:lnTo>
                  <a:pt x="5280" y="9904"/>
                </a:lnTo>
                <a:lnTo>
                  <a:pt x="5548" y="9807"/>
                </a:lnTo>
                <a:lnTo>
                  <a:pt x="5816" y="9685"/>
                </a:lnTo>
                <a:lnTo>
                  <a:pt x="6059" y="9539"/>
                </a:lnTo>
                <a:lnTo>
                  <a:pt x="6278" y="9637"/>
                </a:lnTo>
                <a:lnTo>
                  <a:pt x="6521" y="9734"/>
                </a:lnTo>
                <a:lnTo>
                  <a:pt x="6740" y="9783"/>
                </a:lnTo>
                <a:lnTo>
                  <a:pt x="6984" y="9807"/>
                </a:lnTo>
                <a:lnTo>
                  <a:pt x="7203" y="10634"/>
                </a:lnTo>
                <a:lnTo>
                  <a:pt x="7324" y="11145"/>
                </a:lnTo>
                <a:lnTo>
                  <a:pt x="7421" y="11632"/>
                </a:lnTo>
                <a:lnTo>
                  <a:pt x="7446" y="12143"/>
                </a:lnTo>
                <a:lnTo>
                  <a:pt x="7446" y="12629"/>
                </a:lnTo>
                <a:lnTo>
                  <a:pt x="6886" y="12678"/>
                </a:lnTo>
                <a:lnTo>
                  <a:pt x="6327" y="12775"/>
                </a:lnTo>
                <a:lnTo>
                  <a:pt x="5767" y="12873"/>
                </a:lnTo>
                <a:lnTo>
                  <a:pt x="5207" y="12994"/>
                </a:lnTo>
                <a:lnTo>
                  <a:pt x="4648" y="13165"/>
                </a:lnTo>
                <a:lnTo>
                  <a:pt x="4112" y="13359"/>
                </a:lnTo>
                <a:lnTo>
                  <a:pt x="3601" y="13603"/>
                </a:lnTo>
                <a:lnTo>
                  <a:pt x="3090" y="13870"/>
                </a:lnTo>
                <a:lnTo>
                  <a:pt x="2652" y="14138"/>
                </a:lnTo>
                <a:lnTo>
                  <a:pt x="2239" y="14454"/>
                </a:lnTo>
                <a:lnTo>
                  <a:pt x="1825" y="14795"/>
                </a:lnTo>
                <a:lnTo>
                  <a:pt x="1411" y="15136"/>
                </a:lnTo>
                <a:lnTo>
                  <a:pt x="1046" y="15525"/>
                </a:lnTo>
                <a:lnTo>
                  <a:pt x="706" y="15939"/>
                </a:lnTo>
                <a:lnTo>
                  <a:pt x="414" y="16377"/>
                </a:lnTo>
                <a:lnTo>
                  <a:pt x="146" y="16839"/>
                </a:lnTo>
                <a:lnTo>
                  <a:pt x="73" y="16863"/>
                </a:lnTo>
                <a:lnTo>
                  <a:pt x="24" y="16912"/>
                </a:lnTo>
                <a:lnTo>
                  <a:pt x="0" y="16985"/>
                </a:lnTo>
                <a:lnTo>
                  <a:pt x="0" y="17058"/>
                </a:lnTo>
                <a:lnTo>
                  <a:pt x="73" y="17204"/>
                </a:lnTo>
                <a:lnTo>
                  <a:pt x="146" y="17326"/>
                </a:lnTo>
                <a:lnTo>
                  <a:pt x="219" y="17423"/>
                </a:lnTo>
                <a:lnTo>
                  <a:pt x="316" y="17520"/>
                </a:lnTo>
                <a:lnTo>
                  <a:pt x="438" y="17618"/>
                </a:lnTo>
                <a:lnTo>
                  <a:pt x="560" y="17691"/>
                </a:lnTo>
                <a:lnTo>
                  <a:pt x="852" y="17812"/>
                </a:lnTo>
                <a:lnTo>
                  <a:pt x="1144" y="17910"/>
                </a:lnTo>
                <a:lnTo>
                  <a:pt x="1460" y="17982"/>
                </a:lnTo>
                <a:lnTo>
                  <a:pt x="1995" y="18080"/>
                </a:lnTo>
                <a:lnTo>
                  <a:pt x="2725" y="18177"/>
                </a:lnTo>
                <a:lnTo>
                  <a:pt x="3455" y="18226"/>
                </a:lnTo>
                <a:lnTo>
                  <a:pt x="4940" y="18323"/>
                </a:lnTo>
                <a:lnTo>
                  <a:pt x="6205" y="18396"/>
                </a:lnTo>
                <a:lnTo>
                  <a:pt x="7470" y="18469"/>
                </a:lnTo>
                <a:lnTo>
                  <a:pt x="8078" y="18469"/>
                </a:lnTo>
                <a:lnTo>
                  <a:pt x="8711" y="18445"/>
                </a:lnTo>
                <a:lnTo>
                  <a:pt x="9344" y="18396"/>
                </a:lnTo>
                <a:lnTo>
                  <a:pt x="9976" y="18323"/>
                </a:lnTo>
                <a:lnTo>
                  <a:pt x="11339" y="18128"/>
                </a:lnTo>
                <a:lnTo>
                  <a:pt x="12726" y="17958"/>
                </a:lnTo>
                <a:lnTo>
                  <a:pt x="13140" y="17885"/>
                </a:lnTo>
                <a:lnTo>
                  <a:pt x="13553" y="17812"/>
                </a:lnTo>
                <a:lnTo>
                  <a:pt x="13967" y="17666"/>
                </a:lnTo>
                <a:lnTo>
                  <a:pt x="14162" y="17593"/>
                </a:lnTo>
                <a:lnTo>
                  <a:pt x="14356" y="17472"/>
                </a:lnTo>
                <a:lnTo>
                  <a:pt x="14429" y="17496"/>
                </a:lnTo>
                <a:lnTo>
                  <a:pt x="14502" y="17496"/>
                </a:lnTo>
                <a:lnTo>
                  <a:pt x="14575" y="17472"/>
                </a:lnTo>
                <a:lnTo>
                  <a:pt x="14624" y="17447"/>
                </a:lnTo>
                <a:lnTo>
                  <a:pt x="14673" y="17399"/>
                </a:lnTo>
                <a:lnTo>
                  <a:pt x="14721" y="17326"/>
                </a:lnTo>
                <a:lnTo>
                  <a:pt x="14721" y="17277"/>
                </a:lnTo>
                <a:lnTo>
                  <a:pt x="14697" y="17180"/>
                </a:lnTo>
                <a:lnTo>
                  <a:pt x="14600" y="16912"/>
                </a:lnTo>
                <a:lnTo>
                  <a:pt x="14454" y="16669"/>
                </a:lnTo>
                <a:lnTo>
                  <a:pt x="14283" y="16401"/>
                </a:lnTo>
                <a:lnTo>
                  <a:pt x="14113" y="16182"/>
                </a:lnTo>
                <a:lnTo>
                  <a:pt x="14137" y="16158"/>
                </a:lnTo>
                <a:lnTo>
                  <a:pt x="14137" y="16133"/>
                </a:lnTo>
                <a:lnTo>
                  <a:pt x="14137" y="16109"/>
                </a:lnTo>
                <a:lnTo>
                  <a:pt x="14113" y="16109"/>
                </a:lnTo>
                <a:lnTo>
                  <a:pt x="14040" y="16085"/>
                </a:lnTo>
                <a:lnTo>
                  <a:pt x="13699" y="15671"/>
                </a:lnTo>
                <a:lnTo>
                  <a:pt x="13553" y="15525"/>
                </a:lnTo>
                <a:lnTo>
                  <a:pt x="13626" y="15452"/>
                </a:lnTo>
                <a:lnTo>
                  <a:pt x="13626" y="15403"/>
                </a:lnTo>
                <a:lnTo>
                  <a:pt x="13626" y="15379"/>
                </a:lnTo>
                <a:lnTo>
                  <a:pt x="13602" y="15355"/>
                </a:lnTo>
                <a:lnTo>
                  <a:pt x="13553" y="15355"/>
                </a:lnTo>
                <a:lnTo>
                  <a:pt x="13432" y="15379"/>
                </a:lnTo>
                <a:lnTo>
                  <a:pt x="13188" y="15136"/>
                </a:lnTo>
                <a:lnTo>
                  <a:pt x="12945" y="14892"/>
                </a:lnTo>
                <a:lnTo>
                  <a:pt x="12385" y="14454"/>
                </a:lnTo>
                <a:lnTo>
                  <a:pt x="12361" y="14381"/>
                </a:lnTo>
                <a:lnTo>
                  <a:pt x="12312" y="14357"/>
                </a:lnTo>
                <a:lnTo>
                  <a:pt x="12264" y="14333"/>
                </a:lnTo>
                <a:lnTo>
                  <a:pt x="12069" y="14211"/>
                </a:lnTo>
                <a:lnTo>
                  <a:pt x="11582" y="13870"/>
                </a:lnTo>
                <a:lnTo>
                  <a:pt x="11071" y="13554"/>
                </a:lnTo>
                <a:lnTo>
                  <a:pt x="10560" y="13262"/>
                </a:lnTo>
                <a:lnTo>
                  <a:pt x="10025" y="12994"/>
                </a:lnTo>
                <a:lnTo>
                  <a:pt x="9782" y="12897"/>
                </a:lnTo>
                <a:lnTo>
                  <a:pt x="9538" y="12824"/>
                </a:lnTo>
                <a:lnTo>
                  <a:pt x="9295" y="12751"/>
                </a:lnTo>
                <a:lnTo>
                  <a:pt x="9027" y="12702"/>
                </a:lnTo>
                <a:lnTo>
                  <a:pt x="8516" y="12629"/>
                </a:lnTo>
                <a:lnTo>
                  <a:pt x="8005" y="12629"/>
                </a:lnTo>
                <a:lnTo>
                  <a:pt x="8005" y="12264"/>
                </a:lnTo>
                <a:lnTo>
                  <a:pt x="7981" y="11899"/>
                </a:lnTo>
                <a:lnTo>
                  <a:pt x="7957" y="11559"/>
                </a:lnTo>
                <a:lnTo>
                  <a:pt x="7884" y="11194"/>
                </a:lnTo>
                <a:lnTo>
                  <a:pt x="7786" y="10731"/>
                </a:lnTo>
                <a:lnTo>
                  <a:pt x="7640" y="10269"/>
                </a:lnTo>
                <a:lnTo>
                  <a:pt x="7494" y="9807"/>
                </a:lnTo>
                <a:lnTo>
                  <a:pt x="7349" y="9345"/>
                </a:lnTo>
                <a:lnTo>
                  <a:pt x="7300" y="9077"/>
                </a:lnTo>
                <a:lnTo>
                  <a:pt x="7251" y="8809"/>
                </a:lnTo>
                <a:lnTo>
                  <a:pt x="7203" y="8250"/>
                </a:lnTo>
                <a:lnTo>
                  <a:pt x="7203" y="7666"/>
                </a:lnTo>
                <a:lnTo>
                  <a:pt x="7251" y="7106"/>
                </a:lnTo>
                <a:lnTo>
                  <a:pt x="7324" y="6522"/>
                </a:lnTo>
                <a:lnTo>
                  <a:pt x="7421" y="5938"/>
                </a:lnTo>
                <a:lnTo>
                  <a:pt x="7616" y="4746"/>
                </a:lnTo>
                <a:lnTo>
                  <a:pt x="7884" y="4746"/>
                </a:lnTo>
                <a:lnTo>
                  <a:pt x="8127" y="4673"/>
                </a:lnTo>
                <a:lnTo>
                  <a:pt x="8370" y="4575"/>
                </a:lnTo>
                <a:lnTo>
                  <a:pt x="8638" y="4454"/>
                </a:lnTo>
                <a:lnTo>
                  <a:pt x="8760" y="4527"/>
                </a:lnTo>
                <a:lnTo>
                  <a:pt x="8906" y="4624"/>
                </a:lnTo>
                <a:lnTo>
                  <a:pt x="9076" y="4673"/>
                </a:lnTo>
                <a:lnTo>
                  <a:pt x="9246" y="4721"/>
                </a:lnTo>
                <a:lnTo>
                  <a:pt x="9587" y="4794"/>
                </a:lnTo>
                <a:lnTo>
                  <a:pt x="10122" y="4794"/>
                </a:lnTo>
                <a:lnTo>
                  <a:pt x="10366" y="4746"/>
                </a:lnTo>
                <a:lnTo>
                  <a:pt x="10609" y="4673"/>
                </a:lnTo>
                <a:lnTo>
                  <a:pt x="10828" y="4575"/>
                </a:lnTo>
                <a:lnTo>
                  <a:pt x="11071" y="4454"/>
                </a:lnTo>
                <a:lnTo>
                  <a:pt x="11266" y="4308"/>
                </a:lnTo>
                <a:lnTo>
                  <a:pt x="11461" y="4162"/>
                </a:lnTo>
                <a:lnTo>
                  <a:pt x="11607" y="3967"/>
                </a:lnTo>
                <a:lnTo>
                  <a:pt x="11728" y="3797"/>
                </a:lnTo>
                <a:lnTo>
                  <a:pt x="11850" y="3602"/>
                </a:lnTo>
                <a:lnTo>
                  <a:pt x="11947" y="3407"/>
                </a:lnTo>
                <a:lnTo>
                  <a:pt x="12020" y="3188"/>
                </a:lnTo>
                <a:lnTo>
                  <a:pt x="12142" y="2775"/>
                </a:lnTo>
                <a:lnTo>
                  <a:pt x="12215" y="2312"/>
                </a:lnTo>
                <a:lnTo>
                  <a:pt x="12288" y="1850"/>
                </a:lnTo>
                <a:lnTo>
                  <a:pt x="12312" y="1412"/>
                </a:lnTo>
                <a:lnTo>
                  <a:pt x="12361" y="512"/>
                </a:lnTo>
                <a:lnTo>
                  <a:pt x="12458" y="463"/>
                </a:lnTo>
                <a:lnTo>
                  <a:pt x="12507" y="390"/>
                </a:lnTo>
                <a:lnTo>
                  <a:pt x="12531" y="317"/>
                </a:lnTo>
                <a:lnTo>
                  <a:pt x="12507" y="220"/>
                </a:lnTo>
                <a:lnTo>
                  <a:pt x="12483" y="147"/>
                </a:lnTo>
                <a:lnTo>
                  <a:pt x="12434" y="98"/>
                </a:lnTo>
                <a:lnTo>
                  <a:pt x="12337" y="74"/>
                </a:lnTo>
                <a:lnTo>
                  <a:pt x="12264" y="98"/>
                </a:lnTo>
                <a:lnTo>
                  <a:pt x="12069" y="147"/>
                </a:lnTo>
                <a:lnTo>
                  <a:pt x="12045" y="147"/>
                </a:lnTo>
                <a:lnTo>
                  <a:pt x="11631" y="269"/>
                </a:lnTo>
                <a:lnTo>
                  <a:pt x="11217" y="366"/>
                </a:lnTo>
                <a:lnTo>
                  <a:pt x="10804" y="463"/>
                </a:lnTo>
                <a:lnTo>
                  <a:pt x="10390" y="561"/>
                </a:lnTo>
                <a:lnTo>
                  <a:pt x="10001" y="707"/>
                </a:lnTo>
                <a:lnTo>
                  <a:pt x="9611" y="877"/>
                </a:lnTo>
                <a:lnTo>
                  <a:pt x="9417" y="974"/>
                </a:lnTo>
                <a:lnTo>
                  <a:pt x="9246" y="1096"/>
                </a:lnTo>
                <a:lnTo>
                  <a:pt x="9076" y="1242"/>
                </a:lnTo>
                <a:lnTo>
                  <a:pt x="8906" y="1388"/>
                </a:lnTo>
                <a:lnTo>
                  <a:pt x="8735" y="1558"/>
                </a:lnTo>
                <a:lnTo>
                  <a:pt x="8614" y="1753"/>
                </a:lnTo>
                <a:lnTo>
                  <a:pt x="8492" y="1947"/>
                </a:lnTo>
                <a:lnTo>
                  <a:pt x="8395" y="2142"/>
                </a:lnTo>
                <a:lnTo>
                  <a:pt x="8297" y="2361"/>
                </a:lnTo>
                <a:lnTo>
                  <a:pt x="8249" y="2580"/>
                </a:lnTo>
                <a:lnTo>
                  <a:pt x="8200" y="2799"/>
                </a:lnTo>
                <a:lnTo>
                  <a:pt x="8151" y="3042"/>
                </a:lnTo>
                <a:lnTo>
                  <a:pt x="8151" y="3286"/>
                </a:lnTo>
                <a:lnTo>
                  <a:pt x="8200" y="3578"/>
                </a:lnTo>
                <a:lnTo>
                  <a:pt x="8224" y="3724"/>
                </a:lnTo>
                <a:lnTo>
                  <a:pt x="8297" y="3845"/>
                </a:lnTo>
                <a:lnTo>
                  <a:pt x="8370" y="3967"/>
                </a:lnTo>
                <a:lnTo>
                  <a:pt x="8443" y="4040"/>
                </a:lnTo>
                <a:lnTo>
                  <a:pt x="8443" y="4064"/>
                </a:lnTo>
                <a:lnTo>
                  <a:pt x="8370" y="4089"/>
                </a:lnTo>
                <a:lnTo>
                  <a:pt x="8200" y="4186"/>
                </a:lnTo>
                <a:lnTo>
                  <a:pt x="8030" y="4259"/>
                </a:lnTo>
                <a:lnTo>
                  <a:pt x="7689" y="4381"/>
                </a:lnTo>
                <a:lnTo>
                  <a:pt x="7762" y="3797"/>
                </a:lnTo>
                <a:lnTo>
                  <a:pt x="7811" y="3237"/>
                </a:lnTo>
                <a:lnTo>
                  <a:pt x="7811" y="2702"/>
                </a:lnTo>
                <a:lnTo>
                  <a:pt x="7786" y="2142"/>
                </a:lnTo>
                <a:lnTo>
                  <a:pt x="7738" y="1874"/>
                </a:lnTo>
                <a:lnTo>
                  <a:pt x="7689" y="1607"/>
                </a:lnTo>
                <a:lnTo>
                  <a:pt x="7616" y="1339"/>
                </a:lnTo>
                <a:lnTo>
                  <a:pt x="7519" y="1072"/>
                </a:lnTo>
                <a:lnTo>
                  <a:pt x="7421" y="828"/>
                </a:lnTo>
                <a:lnTo>
                  <a:pt x="7300" y="561"/>
                </a:lnTo>
                <a:lnTo>
                  <a:pt x="7130" y="317"/>
                </a:lnTo>
                <a:lnTo>
                  <a:pt x="6959" y="50"/>
                </a:lnTo>
                <a:lnTo>
                  <a:pt x="6935" y="25"/>
                </a:lnTo>
                <a:lnTo>
                  <a:pt x="6886" y="1"/>
                </a:lnTo>
                <a:close/>
              </a:path>
            </a:pathLst>
          </a:custGeom>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939493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000" y="133088"/>
            <a:ext cx="9156000" cy="857400"/>
          </a:xfrm>
        </p:spPr>
        <p:txBody>
          <a:bodyPr>
            <a:noAutofit/>
          </a:bodyPr>
          <a:lstStyle/>
          <a:p>
            <a:r>
              <a:rPr lang="en-US" sz="4800" dirty="0" smtClean="0">
                <a:solidFill>
                  <a:schemeClr val="accent4">
                    <a:lumMod val="75000"/>
                  </a:schemeClr>
                </a:solidFill>
              </a:rPr>
              <a:t>The Rubric</a:t>
            </a:r>
            <a:endParaRPr lang="en-US" sz="4800" dirty="0">
              <a:solidFill>
                <a:schemeClr val="accent4">
                  <a:lumMod val="75000"/>
                </a:schemeClr>
              </a:solidFill>
            </a:endParaRPr>
          </a:p>
        </p:txBody>
      </p:sp>
      <p:sp>
        <p:nvSpPr>
          <p:cNvPr id="2" name="Content Placeholder 1"/>
          <p:cNvSpPr>
            <a:spLocks noGrp="1"/>
          </p:cNvSpPr>
          <p:nvPr>
            <p:ph idx="1"/>
          </p:nvPr>
        </p:nvSpPr>
        <p:spPr>
          <a:xfrm>
            <a:off x="145774" y="1143000"/>
            <a:ext cx="8872330" cy="3912704"/>
          </a:xfrm>
        </p:spPr>
        <p:txBody>
          <a:bodyPr>
            <a:normAutofit/>
          </a:bodyPr>
          <a:lstStyle/>
          <a:p>
            <a:r>
              <a:rPr lang="en-US" sz="2100" dirty="0"/>
              <a:t>Level NE – The student </a:t>
            </a:r>
            <a:r>
              <a:rPr lang="en-US" sz="2100" u="sng" dirty="0"/>
              <a:t>cannot either independently or with support </a:t>
            </a:r>
            <a:r>
              <a:rPr lang="en-US" sz="2100" dirty="0"/>
              <a:t>demonstrate the skills in the standard.  </a:t>
            </a:r>
          </a:p>
          <a:p>
            <a:r>
              <a:rPr lang="en-US" sz="2100" dirty="0"/>
              <a:t>If a NE is given as a quarterly /final grade, the student is not mastering grade level standards and most grades on the standards are NE’s.  This student is definitely not ready for the next grade level and will need intensive support and strategies to make growth.  This student may also require referral for special education testing if other strategies aren’t working.</a:t>
            </a:r>
          </a:p>
          <a:p>
            <a:r>
              <a:rPr lang="en-US" sz="2100" dirty="0"/>
              <a:t>Emergent, developing, below grade level</a:t>
            </a:r>
          </a:p>
          <a:p>
            <a:endParaRPr lang="en-US" dirty="0"/>
          </a:p>
        </p:txBody>
      </p:sp>
    </p:spTree>
    <p:extLst>
      <p:ext uri="{BB962C8B-B14F-4D97-AF65-F5344CB8AC3E}">
        <p14:creationId xmlns:p14="http://schemas.microsoft.com/office/powerpoint/2010/main" val="35747167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400550" y="342900"/>
            <a:ext cx="3257550" cy="800100"/>
          </a:xfrm>
        </p:spPr>
        <p:txBody>
          <a:bodyPr>
            <a:normAutofit fontScale="90000"/>
          </a:bodyPr>
          <a:lstStyle/>
          <a:p>
            <a:r>
              <a:rPr lang="en-US" sz="4500" dirty="0">
                <a:solidFill>
                  <a:schemeClr val="accent4">
                    <a:lumMod val="75000"/>
                  </a:schemeClr>
                </a:solidFill>
              </a:rPr>
              <a:t>Level NE</a:t>
            </a:r>
          </a:p>
        </p:txBody>
      </p:sp>
      <p:sp>
        <p:nvSpPr>
          <p:cNvPr id="6" name="Text Placeholder 5"/>
          <p:cNvSpPr>
            <a:spLocks noGrp="1"/>
          </p:cNvSpPr>
          <p:nvPr>
            <p:ph type="body" sz="half" idx="2"/>
          </p:nvPr>
        </p:nvSpPr>
        <p:spPr>
          <a:xfrm>
            <a:off x="4229100" y="1200150"/>
            <a:ext cx="3600450" cy="3543300"/>
          </a:xfrm>
        </p:spPr>
        <p:txBody>
          <a:bodyPr>
            <a:noAutofit/>
          </a:bodyPr>
          <a:lstStyle/>
          <a:p>
            <a:pPr>
              <a:buFont typeface="Arial" pitchFamily="34" charset="0"/>
              <a:buChar char="•"/>
            </a:pPr>
            <a:r>
              <a:rPr lang="en-US" sz="1650" dirty="0"/>
              <a:t>Frequency of behavior – seldom or never</a:t>
            </a:r>
          </a:p>
          <a:p>
            <a:pPr>
              <a:buFont typeface="Arial" pitchFamily="34" charset="0"/>
              <a:buChar char="•"/>
            </a:pPr>
            <a:r>
              <a:rPr lang="en-US" sz="1650" dirty="0"/>
              <a:t>Requires considerable support but rarely </a:t>
            </a:r>
            <a:r>
              <a:rPr lang="en-US" sz="1650"/>
              <a:t>demonstrates learning</a:t>
            </a:r>
            <a:endParaRPr lang="en-US" sz="1650" dirty="0"/>
          </a:p>
          <a:p>
            <a:pPr>
              <a:buFont typeface="Arial" pitchFamily="34" charset="0"/>
              <a:buChar char="•"/>
            </a:pPr>
            <a:r>
              <a:rPr lang="en-US" sz="1650" dirty="0"/>
              <a:t>Demonstrates limited to no understanding of the content taught</a:t>
            </a:r>
          </a:p>
          <a:p>
            <a:pPr>
              <a:buFont typeface="Arial" pitchFamily="34" charset="0"/>
              <a:buChar char="•"/>
            </a:pPr>
            <a:r>
              <a:rPr lang="en-US" sz="1650" dirty="0"/>
              <a:t>Makes frequent errors or omissions when demonstrating concepts or processes</a:t>
            </a:r>
          </a:p>
        </p:txBody>
      </p:sp>
      <p:pic>
        <p:nvPicPr>
          <p:cNvPr id="6146" name="Picture 2" descr="C:\Users\kwhiteman\AppData\Local\Microsoft\Windows\Temporary Internet Files\Content.IE5\HRB6U41K\MC900056594[1].wmf"/>
          <p:cNvPicPr>
            <a:picLocks noChangeAspect="1" noChangeArrowheads="1"/>
          </p:cNvPicPr>
          <p:nvPr/>
        </p:nvPicPr>
        <p:blipFill>
          <a:blip r:embed="rId2" cstate="print"/>
          <a:srcRect/>
          <a:stretch>
            <a:fillRect/>
          </a:stretch>
        </p:blipFill>
        <p:spPr bwMode="auto">
          <a:xfrm>
            <a:off x="1600200" y="685800"/>
            <a:ext cx="2457450" cy="3600450"/>
          </a:xfrm>
          <a:prstGeom prst="rect">
            <a:avLst/>
          </a:prstGeom>
          <a:noFill/>
        </p:spPr>
      </p:pic>
    </p:spTree>
    <p:extLst>
      <p:ext uri="{BB962C8B-B14F-4D97-AF65-F5344CB8AC3E}">
        <p14:creationId xmlns:p14="http://schemas.microsoft.com/office/powerpoint/2010/main" val="17849371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ctr">
              <a:buNone/>
            </a:pPr>
            <a:endParaRPr lang="en-US" sz="3300" dirty="0">
              <a:hlinkClick r:id="rId2"/>
            </a:endParaRPr>
          </a:p>
          <a:p>
            <a:pPr algn="ctr">
              <a:buNone/>
            </a:pPr>
            <a:r>
              <a:rPr lang="en-US" sz="3300" dirty="0">
                <a:hlinkClick r:id="rId3"/>
              </a:rPr>
              <a:t>Olivia's Explanation of the Rubric</a:t>
            </a:r>
            <a:endParaRPr lang="en-US" sz="3300" dirty="0"/>
          </a:p>
        </p:txBody>
      </p:sp>
    </p:spTree>
    <p:extLst>
      <p:ext uri="{BB962C8B-B14F-4D97-AF65-F5344CB8AC3E}">
        <p14:creationId xmlns:p14="http://schemas.microsoft.com/office/powerpoint/2010/main" val="4017237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2000" y="106584"/>
            <a:ext cx="9156000" cy="857400"/>
          </a:xfrm>
        </p:spPr>
        <p:txBody>
          <a:bodyPr/>
          <a:lstStyle/>
          <a:p>
            <a:r>
              <a:rPr lang="en-US" sz="3600" dirty="0" smtClean="0">
                <a:solidFill>
                  <a:schemeClr val="accent4">
                    <a:lumMod val="75000"/>
                  </a:schemeClr>
                </a:solidFill>
              </a:rPr>
              <a:t>The Rubric in Kid Friendly Language</a:t>
            </a:r>
            <a:endParaRPr lang="en-US" sz="3600" dirty="0">
              <a:solidFill>
                <a:schemeClr val="accent4">
                  <a:lumMod val="75000"/>
                </a:schemeClr>
              </a:solidFill>
            </a:endParaRPr>
          </a:p>
        </p:txBody>
      </p:sp>
      <p:sp>
        <p:nvSpPr>
          <p:cNvPr id="2" name="Content Placeholder 1"/>
          <p:cNvSpPr>
            <a:spLocks noGrp="1"/>
          </p:cNvSpPr>
          <p:nvPr>
            <p:ph idx="1"/>
          </p:nvPr>
        </p:nvSpPr>
        <p:spPr>
          <a:xfrm>
            <a:off x="132521" y="1371599"/>
            <a:ext cx="8898835" cy="3637723"/>
          </a:xfrm>
        </p:spPr>
        <p:txBody>
          <a:bodyPr>
            <a:normAutofit/>
          </a:bodyPr>
          <a:lstStyle/>
          <a:p>
            <a:r>
              <a:rPr lang="en-US" sz="3000" dirty="0"/>
              <a:t>Level EE – I’ve got it and I can use it!  I can even tell you more about it!</a:t>
            </a:r>
          </a:p>
          <a:p>
            <a:r>
              <a:rPr lang="en-US" sz="3000" dirty="0"/>
              <a:t>Level ME – I’ve got it!  </a:t>
            </a:r>
          </a:p>
          <a:p>
            <a:r>
              <a:rPr lang="en-US" sz="3000" dirty="0"/>
              <a:t>Level AE – I need some help with this!</a:t>
            </a:r>
          </a:p>
          <a:p>
            <a:r>
              <a:rPr lang="en-US" sz="3000" dirty="0"/>
              <a:t>Level NE – I just don’t get it!</a:t>
            </a:r>
          </a:p>
        </p:txBody>
      </p:sp>
    </p:spTree>
    <p:extLst>
      <p:ext uri="{BB962C8B-B14F-4D97-AF65-F5344CB8AC3E}">
        <p14:creationId xmlns:p14="http://schemas.microsoft.com/office/powerpoint/2010/main" val="33972320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66218"/>
            <a:ext cx="9156000" cy="857400"/>
          </a:xfrm>
        </p:spPr>
        <p:txBody>
          <a:bodyPr/>
          <a:lstStyle/>
          <a:p>
            <a:r>
              <a:rPr lang="en-US" sz="4800" dirty="0" smtClean="0">
                <a:solidFill>
                  <a:schemeClr val="accent4">
                    <a:lumMod val="75000"/>
                  </a:schemeClr>
                </a:solidFill>
              </a:rPr>
              <a:t>ADW Rubric</a:t>
            </a:r>
            <a:endParaRPr lang="en-US" sz="4800" dirty="0">
              <a:solidFill>
                <a:schemeClr val="accent4">
                  <a:lumMod val="75000"/>
                </a:schemeClr>
              </a:solidFill>
            </a:endParaRPr>
          </a:p>
        </p:txBody>
      </p:sp>
      <p:sp>
        <p:nvSpPr>
          <p:cNvPr id="2" name="Content Placeholder 1"/>
          <p:cNvSpPr>
            <a:spLocks noGrp="1"/>
          </p:cNvSpPr>
          <p:nvPr>
            <p:ph idx="1"/>
          </p:nvPr>
        </p:nvSpPr>
        <p:spPr>
          <a:xfrm>
            <a:off x="92765" y="1142999"/>
            <a:ext cx="8938592" cy="3939210"/>
          </a:xfrm>
        </p:spPr>
        <p:txBody>
          <a:bodyPr>
            <a:normAutofit/>
          </a:bodyPr>
          <a:lstStyle/>
          <a:p>
            <a:r>
              <a:rPr lang="en-US" dirty="0" smtClean="0"/>
              <a:t>Level EE – Your child is exceeding expectations for this standard or subject and can demonstrate the knowledge independently, consistently, and in new contexts.</a:t>
            </a:r>
          </a:p>
          <a:p>
            <a:r>
              <a:rPr lang="en-US" dirty="0" smtClean="0"/>
              <a:t>Level ME – Your child is meeting expectations for this standard or subject independently.</a:t>
            </a:r>
          </a:p>
          <a:p>
            <a:r>
              <a:rPr lang="en-US" dirty="0" smtClean="0"/>
              <a:t>Level AE – Your child is only meeting basic standards and is not meeting expectations for this standard or subject independently or consistently.  Teacher support is needed.</a:t>
            </a:r>
          </a:p>
          <a:p>
            <a:r>
              <a:rPr lang="en-US" dirty="0" smtClean="0"/>
              <a:t>Level NE – Your child is not meeting expectations for this standard or subject independently or with teacher support.</a:t>
            </a:r>
            <a:endParaRPr lang="en-US" dirty="0"/>
          </a:p>
        </p:txBody>
      </p:sp>
    </p:spTree>
    <p:extLst>
      <p:ext uri="{BB962C8B-B14F-4D97-AF65-F5344CB8AC3E}">
        <p14:creationId xmlns:p14="http://schemas.microsoft.com/office/powerpoint/2010/main" val="16411740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6200000">
            <a:off x="-2233024" y="2024845"/>
            <a:ext cx="5623560" cy="708422"/>
          </a:xfrm>
        </p:spPr>
        <p:txBody>
          <a:bodyPr/>
          <a:lstStyle/>
          <a:p>
            <a:r>
              <a:rPr lang="en-US" sz="3200" dirty="0" smtClean="0">
                <a:solidFill>
                  <a:schemeClr val="tx2"/>
                </a:solidFill>
              </a:rPr>
              <a:t>Sample Grade 2 </a:t>
            </a:r>
            <a:br>
              <a:rPr lang="en-US" sz="3200" dirty="0" smtClean="0">
                <a:solidFill>
                  <a:schemeClr val="tx2"/>
                </a:solidFill>
              </a:rPr>
            </a:br>
            <a:r>
              <a:rPr lang="en-US" sz="3200" dirty="0" smtClean="0">
                <a:solidFill>
                  <a:schemeClr val="tx2"/>
                </a:solidFill>
              </a:rPr>
              <a:t>Grading Rubric </a:t>
            </a:r>
            <a:endParaRPr lang="en-US" sz="3200" dirty="0">
              <a:solidFill>
                <a:schemeClr val="tx2"/>
              </a:solidFill>
            </a:endParaRP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12428" y="160050"/>
            <a:ext cx="6165990" cy="4878386"/>
          </a:xfrm>
        </p:spPr>
      </p:pic>
    </p:spTree>
    <p:extLst>
      <p:ext uri="{BB962C8B-B14F-4D97-AF65-F5344CB8AC3E}">
        <p14:creationId xmlns:p14="http://schemas.microsoft.com/office/powerpoint/2010/main" val="27563567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800" dirty="0" smtClean="0">
                <a:solidFill>
                  <a:schemeClr val="accent4">
                    <a:lumMod val="75000"/>
                  </a:schemeClr>
                </a:solidFill>
              </a:rPr>
              <a:t>Benefits of SBG</a:t>
            </a:r>
            <a:endParaRPr lang="en-US" sz="4800" dirty="0">
              <a:solidFill>
                <a:schemeClr val="accent4">
                  <a:lumMod val="75000"/>
                </a:schemeClr>
              </a:solidFill>
            </a:endParaRPr>
          </a:p>
        </p:txBody>
      </p:sp>
    </p:spTree>
    <p:extLst>
      <p:ext uri="{BB962C8B-B14F-4D97-AF65-F5344CB8AC3E}">
        <p14:creationId xmlns:p14="http://schemas.microsoft.com/office/powerpoint/2010/main" val="28166543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48191" y="79514"/>
            <a:ext cx="7765321" cy="994741"/>
          </a:xfrm>
        </p:spPr>
        <p:txBody>
          <a:bodyPr/>
          <a:lstStyle/>
          <a:p>
            <a:r>
              <a:rPr lang="en-US" sz="4800" dirty="0" smtClean="0">
                <a:solidFill>
                  <a:schemeClr val="accent4">
                    <a:lumMod val="75000"/>
                  </a:schemeClr>
                </a:solidFill>
              </a:rPr>
              <a:t>Benefits of SBG</a:t>
            </a:r>
            <a:endParaRPr lang="en-US" sz="4800" dirty="0">
              <a:solidFill>
                <a:schemeClr val="accent4">
                  <a:lumMod val="75000"/>
                </a:schemeClr>
              </a:solidFill>
            </a:endParaRPr>
          </a:p>
        </p:txBody>
      </p:sp>
      <p:sp>
        <p:nvSpPr>
          <p:cNvPr id="3" name="Content Placeholder 2"/>
          <p:cNvSpPr>
            <a:spLocks noGrp="1"/>
          </p:cNvSpPr>
          <p:nvPr>
            <p:ph sz="half" idx="1"/>
          </p:nvPr>
        </p:nvSpPr>
        <p:spPr>
          <a:xfrm>
            <a:off x="185530" y="1143000"/>
            <a:ext cx="4345322" cy="3714750"/>
          </a:xfrm>
        </p:spPr>
        <p:txBody>
          <a:bodyPr>
            <a:normAutofit fontScale="92500"/>
          </a:bodyPr>
          <a:lstStyle/>
          <a:p>
            <a:r>
              <a:rPr lang="en-US" sz="2250" dirty="0"/>
              <a:t>The grades are more meaningful and clearer.  What does an 85 tell you?</a:t>
            </a:r>
          </a:p>
          <a:p>
            <a:pPr>
              <a:buNone/>
            </a:pPr>
            <a:r>
              <a:rPr lang="en-US" sz="2250" dirty="0"/>
              <a:t>    What does a ME tell you?</a:t>
            </a:r>
          </a:p>
          <a:p>
            <a:r>
              <a:rPr lang="en-US" sz="2250" dirty="0"/>
              <a:t>All students have the opportunity to earn an EE (high grade).</a:t>
            </a:r>
          </a:p>
          <a:p>
            <a:r>
              <a:rPr lang="en-US" sz="2250" dirty="0"/>
              <a:t>Parents will know exactly what is being taught and how their child is doing on those skills.</a:t>
            </a:r>
          </a:p>
          <a:p>
            <a:endParaRPr lang="en-US" dirty="0" smtClean="0"/>
          </a:p>
          <a:p>
            <a:endParaRPr lang="en-US" dirty="0" smtClean="0"/>
          </a:p>
          <a:p>
            <a:endParaRPr lang="en-US" dirty="0"/>
          </a:p>
        </p:txBody>
      </p:sp>
      <p:sp>
        <p:nvSpPr>
          <p:cNvPr id="7" name="Content Placeholder 6"/>
          <p:cNvSpPr>
            <a:spLocks noGrp="1"/>
          </p:cNvSpPr>
          <p:nvPr>
            <p:ph sz="half" idx="2"/>
          </p:nvPr>
        </p:nvSpPr>
        <p:spPr>
          <a:xfrm>
            <a:off x="4629149" y="1143000"/>
            <a:ext cx="4263059" cy="3714750"/>
          </a:xfrm>
        </p:spPr>
        <p:txBody>
          <a:bodyPr>
            <a:normAutofit fontScale="92500"/>
          </a:bodyPr>
          <a:lstStyle/>
          <a:p>
            <a:r>
              <a:rPr lang="en-US" sz="2250" dirty="0"/>
              <a:t>We can focus more on quality because rubrics are used.</a:t>
            </a:r>
          </a:p>
          <a:p>
            <a:r>
              <a:rPr lang="en-US" sz="2250" dirty="0"/>
              <a:t>Specific feedback must be written on graded work.</a:t>
            </a:r>
          </a:p>
          <a:p>
            <a:r>
              <a:rPr lang="en-US" sz="2250" dirty="0"/>
              <a:t>There is a focus on mastery while giving students time to learn.</a:t>
            </a:r>
          </a:p>
          <a:p>
            <a:r>
              <a:rPr lang="en-US" sz="2250" dirty="0" smtClean="0"/>
              <a:t>Allows </a:t>
            </a:r>
            <a:r>
              <a:rPr lang="en-US" sz="2250" dirty="0"/>
              <a:t>for more consistency across grade levels</a:t>
            </a:r>
          </a:p>
          <a:p>
            <a:endParaRPr lang="en-US" sz="2025" dirty="0"/>
          </a:p>
          <a:p>
            <a:endParaRPr lang="en-US" sz="2025" dirty="0"/>
          </a:p>
          <a:p>
            <a:pPr>
              <a:buNone/>
            </a:pPr>
            <a:endParaRPr lang="en-US" dirty="0" smtClean="0"/>
          </a:p>
          <a:p>
            <a:pPr>
              <a:buNone/>
            </a:pPr>
            <a:endParaRPr lang="en-US" dirty="0"/>
          </a:p>
        </p:txBody>
      </p:sp>
    </p:spTree>
    <p:extLst>
      <p:ext uri="{BB962C8B-B14F-4D97-AF65-F5344CB8AC3E}">
        <p14:creationId xmlns:p14="http://schemas.microsoft.com/office/powerpoint/2010/main" val="5804265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7397" y="247082"/>
            <a:ext cx="6744450" cy="1124518"/>
          </a:xfrm>
        </p:spPr>
        <p:txBody>
          <a:bodyPr>
            <a:normAutofit/>
          </a:bodyPr>
          <a:lstStyle/>
          <a:p>
            <a:pPr algn="l"/>
            <a:r>
              <a:rPr lang="en-US" dirty="0" smtClean="0"/>
              <a:t>Introductions</a:t>
            </a:r>
            <a:br>
              <a:rPr lang="en-US" dirty="0" smtClean="0"/>
            </a:br>
            <a:r>
              <a:rPr lang="en-US" dirty="0" smtClean="0"/>
              <a:t>Where are you?</a:t>
            </a:r>
            <a:endParaRPr lang="en-US" dirty="0"/>
          </a:p>
        </p:txBody>
      </p:sp>
      <p:grpSp>
        <p:nvGrpSpPr>
          <p:cNvPr id="11" name="Group 10"/>
          <p:cNvGrpSpPr/>
          <p:nvPr/>
        </p:nvGrpSpPr>
        <p:grpSpPr>
          <a:xfrm>
            <a:off x="1590260" y="135112"/>
            <a:ext cx="6763214" cy="5109983"/>
            <a:chOff x="1590260" y="135112"/>
            <a:chExt cx="6763214" cy="5109983"/>
          </a:xfrm>
        </p:grpSpPr>
        <p:pic>
          <p:nvPicPr>
            <p:cNvPr id="4" name="Picture 3"/>
            <p:cNvPicPr>
              <a:picLocks noChangeAspect="1"/>
            </p:cNvPicPr>
            <p:nvPr/>
          </p:nvPicPr>
          <p:blipFill>
            <a:blip r:embed="rId2">
              <a:clrChange>
                <a:clrFrom>
                  <a:srgbClr val="FFFFFF"/>
                </a:clrFrom>
                <a:clrTo>
                  <a:srgbClr val="FFFFFF">
                    <a:alpha val="0"/>
                  </a:srgbClr>
                </a:clrTo>
              </a:clrChange>
              <a:extLst>
                <a:ext uri="{BEBA8EAE-BF5A-486C-A8C5-ECC9F3942E4B}">
                  <a14:imgProps xmlns:a14="http://schemas.microsoft.com/office/drawing/2010/main">
                    <a14:imgLayer r:embed="rId3">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1590260" y="135112"/>
              <a:ext cx="6763214" cy="5109983"/>
            </a:xfrm>
            <a:prstGeom prst="rect">
              <a:avLst/>
            </a:prstGeom>
          </p:spPr>
        </p:pic>
        <p:pic>
          <p:nvPicPr>
            <p:cNvPr id="1028" name="Picture 4" descr="Image result for swimme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349435" y="551653"/>
              <a:ext cx="940375" cy="110846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swimme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flipH="1">
              <a:off x="2418813" y="2935705"/>
              <a:ext cx="1304731" cy="1033799"/>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Image result for swimmer"/>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422187" y="1861811"/>
              <a:ext cx="1388243" cy="1013418"/>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Image result for swimmer"/>
            <p:cNvPicPr>
              <a:picLocks noChangeAspect="1" noChangeArrowheads="1"/>
            </p:cNvPicPr>
            <p:nvPr/>
          </p:nvPicPr>
          <p:blipFill rotWithShape="1">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l="73682" t="22141" b="7744"/>
            <a:stretch/>
          </p:blipFill>
          <p:spPr bwMode="auto">
            <a:xfrm>
              <a:off x="5624716" y="219518"/>
              <a:ext cx="996286" cy="1642293"/>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5624716" y="351183"/>
              <a:ext cx="45719" cy="152400"/>
            </a:xfrm>
            <a:prstGeom prst="rect">
              <a:avLst/>
            </a:prstGeom>
            <a:solidFill>
              <a:srgbClr val="2D2C2E"/>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sp>
        <p:nvSpPr>
          <p:cNvPr id="19" name="Title 1"/>
          <p:cNvSpPr txBox="1">
            <a:spLocks/>
          </p:cNvSpPr>
          <p:nvPr/>
        </p:nvSpPr>
        <p:spPr>
          <a:xfrm>
            <a:off x="3983624" y="2601831"/>
            <a:ext cx="2498198" cy="1124518"/>
          </a:xfrm>
          <a:prstGeom prst="rect">
            <a:avLst/>
          </a:prstGeom>
          <a:noFill/>
          <a:ln>
            <a:noFill/>
          </a:ln>
        </p:spPr>
        <p:txBody>
          <a:bodyPr spcFirstLastPara="1" wrap="square" lIns="91425" tIns="91425" rIns="91425" bIns="91425" anchor="b" anchorCtr="0">
            <a:normAutofit fontScale="92500" lnSpcReduction="20000"/>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FFFFFF"/>
              </a:buClr>
              <a:buSzPts val="2600"/>
              <a:buFont typeface="Walter Turncoat"/>
              <a:buNone/>
              <a:defRPr sz="2550" b="0" i="0" u="none" strike="noStrike" cap="none">
                <a:solidFill>
                  <a:srgbClr val="FFFFFF"/>
                </a:solidFill>
                <a:latin typeface="Walter Turncoat"/>
                <a:ea typeface="Walter Turncoat"/>
                <a:cs typeface="Walter Turncoat"/>
                <a:sym typeface="Walter Turncoat"/>
              </a:defRPr>
            </a:lvl1pPr>
            <a:lvl2pPr marR="0" lvl="1" algn="ctr" rtl="0">
              <a:lnSpc>
                <a:spcPct val="100000"/>
              </a:lnSpc>
              <a:spcBef>
                <a:spcPts val="0"/>
              </a:spcBef>
              <a:spcAft>
                <a:spcPts val="0"/>
              </a:spcAft>
              <a:buClr>
                <a:srgbClr val="FFFFFF"/>
              </a:buClr>
              <a:buSzPts val="2600"/>
              <a:buFont typeface="Walter Turncoat"/>
              <a:buNone/>
              <a:defRPr sz="2600" b="0" i="0" u="none" strike="noStrike" cap="none">
                <a:solidFill>
                  <a:srgbClr val="FFFFFF"/>
                </a:solidFill>
                <a:latin typeface="Walter Turncoat"/>
                <a:ea typeface="Walter Turncoat"/>
                <a:cs typeface="Walter Turncoat"/>
                <a:sym typeface="Walter Turncoat"/>
              </a:defRPr>
            </a:lvl2pPr>
            <a:lvl3pPr marR="0" lvl="2" algn="ctr" rtl="0">
              <a:lnSpc>
                <a:spcPct val="100000"/>
              </a:lnSpc>
              <a:spcBef>
                <a:spcPts val="0"/>
              </a:spcBef>
              <a:spcAft>
                <a:spcPts val="0"/>
              </a:spcAft>
              <a:buClr>
                <a:srgbClr val="FFFFFF"/>
              </a:buClr>
              <a:buSzPts val="2600"/>
              <a:buFont typeface="Walter Turncoat"/>
              <a:buNone/>
              <a:defRPr sz="2600" b="0" i="0" u="none" strike="noStrike" cap="none">
                <a:solidFill>
                  <a:srgbClr val="FFFFFF"/>
                </a:solidFill>
                <a:latin typeface="Walter Turncoat"/>
                <a:ea typeface="Walter Turncoat"/>
                <a:cs typeface="Walter Turncoat"/>
                <a:sym typeface="Walter Turncoat"/>
              </a:defRPr>
            </a:lvl3pPr>
            <a:lvl4pPr marR="0" lvl="3" algn="ctr" rtl="0">
              <a:lnSpc>
                <a:spcPct val="100000"/>
              </a:lnSpc>
              <a:spcBef>
                <a:spcPts val="0"/>
              </a:spcBef>
              <a:spcAft>
                <a:spcPts val="0"/>
              </a:spcAft>
              <a:buClr>
                <a:srgbClr val="FFFFFF"/>
              </a:buClr>
              <a:buSzPts val="2600"/>
              <a:buFont typeface="Walter Turncoat"/>
              <a:buNone/>
              <a:defRPr sz="2600" b="0" i="0" u="none" strike="noStrike" cap="none">
                <a:solidFill>
                  <a:srgbClr val="FFFFFF"/>
                </a:solidFill>
                <a:latin typeface="Walter Turncoat"/>
                <a:ea typeface="Walter Turncoat"/>
                <a:cs typeface="Walter Turncoat"/>
                <a:sym typeface="Walter Turncoat"/>
              </a:defRPr>
            </a:lvl4pPr>
            <a:lvl5pPr marR="0" lvl="4" algn="ctr" rtl="0">
              <a:lnSpc>
                <a:spcPct val="100000"/>
              </a:lnSpc>
              <a:spcBef>
                <a:spcPts val="0"/>
              </a:spcBef>
              <a:spcAft>
                <a:spcPts val="0"/>
              </a:spcAft>
              <a:buClr>
                <a:srgbClr val="FFFFFF"/>
              </a:buClr>
              <a:buSzPts val="2600"/>
              <a:buFont typeface="Walter Turncoat"/>
              <a:buNone/>
              <a:defRPr sz="2600" b="0" i="0" u="none" strike="noStrike" cap="none">
                <a:solidFill>
                  <a:srgbClr val="FFFFFF"/>
                </a:solidFill>
                <a:latin typeface="Walter Turncoat"/>
                <a:ea typeface="Walter Turncoat"/>
                <a:cs typeface="Walter Turncoat"/>
                <a:sym typeface="Walter Turncoat"/>
              </a:defRPr>
            </a:lvl5pPr>
            <a:lvl6pPr marR="0" lvl="5" algn="ctr" rtl="0">
              <a:lnSpc>
                <a:spcPct val="100000"/>
              </a:lnSpc>
              <a:spcBef>
                <a:spcPts val="0"/>
              </a:spcBef>
              <a:spcAft>
                <a:spcPts val="0"/>
              </a:spcAft>
              <a:buClr>
                <a:srgbClr val="FFFFFF"/>
              </a:buClr>
              <a:buSzPts val="2600"/>
              <a:buFont typeface="Walter Turncoat"/>
              <a:buNone/>
              <a:defRPr sz="2600" b="0" i="0" u="none" strike="noStrike" cap="none">
                <a:solidFill>
                  <a:srgbClr val="FFFFFF"/>
                </a:solidFill>
                <a:latin typeface="Walter Turncoat"/>
                <a:ea typeface="Walter Turncoat"/>
                <a:cs typeface="Walter Turncoat"/>
                <a:sym typeface="Walter Turncoat"/>
              </a:defRPr>
            </a:lvl6pPr>
            <a:lvl7pPr marR="0" lvl="6" algn="ctr" rtl="0">
              <a:lnSpc>
                <a:spcPct val="100000"/>
              </a:lnSpc>
              <a:spcBef>
                <a:spcPts val="0"/>
              </a:spcBef>
              <a:spcAft>
                <a:spcPts val="0"/>
              </a:spcAft>
              <a:buClr>
                <a:srgbClr val="FFFFFF"/>
              </a:buClr>
              <a:buSzPts val="2600"/>
              <a:buFont typeface="Walter Turncoat"/>
              <a:buNone/>
              <a:defRPr sz="2600" b="0" i="0" u="none" strike="noStrike" cap="none">
                <a:solidFill>
                  <a:srgbClr val="FFFFFF"/>
                </a:solidFill>
                <a:latin typeface="Walter Turncoat"/>
                <a:ea typeface="Walter Turncoat"/>
                <a:cs typeface="Walter Turncoat"/>
                <a:sym typeface="Walter Turncoat"/>
              </a:defRPr>
            </a:lvl7pPr>
            <a:lvl8pPr marR="0" lvl="7" algn="ctr" rtl="0">
              <a:lnSpc>
                <a:spcPct val="100000"/>
              </a:lnSpc>
              <a:spcBef>
                <a:spcPts val="0"/>
              </a:spcBef>
              <a:spcAft>
                <a:spcPts val="0"/>
              </a:spcAft>
              <a:buClr>
                <a:srgbClr val="FFFFFF"/>
              </a:buClr>
              <a:buSzPts val="2600"/>
              <a:buFont typeface="Walter Turncoat"/>
              <a:buNone/>
              <a:defRPr sz="2600" b="0" i="0" u="none" strike="noStrike" cap="none">
                <a:solidFill>
                  <a:srgbClr val="FFFFFF"/>
                </a:solidFill>
                <a:latin typeface="Walter Turncoat"/>
                <a:ea typeface="Walter Turncoat"/>
                <a:cs typeface="Walter Turncoat"/>
                <a:sym typeface="Walter Turncoat"/>
              </a:defRPr>
            </a:lvl8pPr>
            <a:lvl9pPr marR="0" lvl="8" algn="ctr" rtl="0">
              <a:lnSpc>
                <a:spcPct val="100000"/>
              </a:lnSpc>
              <a:spcBef>
                <a:spcPts val="0"/>
              </a:spcBef>
              <a:spcAft>
                <a:spcPts val="0"/>
              </a:spcAft>
              <a:buClr>
                <a:srgbClr val="FFFFFF"/>
              </a:buClr>
              <a:buSzPts val="2600"/>
              <a:buFont typeface="Walter Turncoat"/>
              <a:buNone/>
              <a:defRPr sz="2600" b="0" i="0" u="none" strike="noStrike" cap="none">
                <a:solidFill>
                  <a:srgbClr val="FFFFFF"/>
                </a:solidFill>
                <a:latin typeface="Walter Turncoat"/>
                <a:ea typeface="Walter Turncoat"/>
                <a:cs typeface="Walter Turncoat"/>
                <a:sym typeface="Walter Turncoat"/>
              </a:defRPr>
            </a:lvl9pPr>
          </a:lstStyle>
          <a:p>
            <a:r>
              <a:rPr lang="en-US" dirty="0" smtClean="0">
                <a:solidFill>
                  <a:srgbClr val="FFFF00"/>
                </a:solidFill>
              </a:rPr>
              <a:t>Standards Based Grading Pool</a:t>
            </a:r>
            <a:endParaRPr lang="en-US" dirty="0">
              <a:solidFill>
                <a:srgbClr val="FFFF00"/>
              </a:solidFill>
            </a:endParaRPr>
          </a:p>
        </p:txBody>
      </p:sp>
    </p:spTree>
    <p:extLst>
      <p:ext uri="{BB962C8B-B14F-4D97-AF65-F5344CB8AC3E}">
        <p14:creationId xmlns:p14="http://schemas.microsoft.com/office/powerpoint/2010/main" val="30250364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buNone/>
            </a:pPr>
            <a:r>
              <a:rPr lang="en-US" sz="2400" dirty="0">
                <a:solidFill>
                  <a:schemeClr val="accent4">
                    <a:lumMod val="60000"/>
                    <a:lumOff val="40000"/>
                  </a:schemeClr>
                </a:solidFill>
              </a:rPr>
              <a:t>  “No studies support the use of low grades or marks as punishments.  Instead of prompting greater effort, low grades more often cause students to withdraw from learning.”	</a:t>
            </a:r>
          </a:p>
          <a:p>
            <a:pPr>
              <a:buNone/>
            </a:pPr>
            <a:r>
              <a:rPr lang="en-US" sz="2400" dirty="0">
                <a:solidFill>
                  <a:schemeClr val="accent4">
                    <a:lumMod val="60000"/>
                    <a:lumOff val="40000"/>
                  </a:schemeClr>
                </a:solidFill>
              </a:rPr>
              <a:t>                                  T. R. </a:t>
            </a:r>
            <a:r>
              <a:rPr lang="en-US" sz="2400" dirty="0" err="1">
                <a:solidFill>
                  <a:schemeClr val="accent4">
                    <a:lumMod val="60000"/>
                    <a:lumOff val="40000"/>
                  </a:schemeClr>
                </a:solidFill>
              </a:rPr>
              <a:t>Guskey</a:t>
            </a:r>
            <a:r>
              <a:rPr lang="en-US" sz="2400" dirty="0">
                <a:solidFill>
                  <a:schemeClr val="accent4">
                    <a:lumMod val="60000"/>
                    <a:lumOff val="40000"/>
                  </a:schemeClr>
                </a:solidFill>
              </a:rPr>
              <a:t> and J. Bailey</a:t>
            </a:r>
          </a:p>
        </p:txBody>
      </p:sp>
    </p:spTree>
    <p:extLst>
      <p:ext uri="{BB962C8B-B14F-4D97-AF65-F5344CB8AC3E}">
        <p14:creationId xmlns:p14="http://schemas.microsoft.com/office/powerpoint/2010/main" val="42093261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717155" y="57150"/>
            <a:ext cx="5823991" cy="994741"/>
          </a:xfrm>
        </p:spPr>
        <p:txBody>
          <a:bodyPr/>
          <a:lstStyle/>
          <a:p>
            <a:r>
              <a:rPr lang="en-US" sz="4800" dirty="0" smtClean="0">
                <a:solidFill>
                  <a:schemeClr val="accent4">
                    <a:lumMod val="75000"/>
                  </a:schemeClr>
                </a:solidFill>
              </a:rPr>
              <a:t>Benefits of SBG</a:t>
            </a:r>
            <a:endParaRPr lang="en-US" sz="4800" dirty="0">
              <a:solidFill>
                <a:schemeClr val="accent4">
                  <a:lumMod val="75000"/>
                </a:schemeClr>
              </a:solidFill>
            </a:endParaRPr>
          </a:p>
        </p:txBody>
      </p:sp>
      <p:sp>
        <p:nvSpPr>
          <p:cNvPr id="3" name="Content Placeholder 2"/>
          <p:cNvSpPr>
            <a:spLocks noGrp="1"/>
          </p:cNvSpPr>
          <p:nvPr>
            <p:ph sz="half" idx="1"/>
          </p:nvPr>
        </p:nvSpPr>
        <p:spPr>
          <a:xfrm>
            <a:off x="139148" y="872636"/>
            <a:ext cx="4339461" cy="4169816"/>
          </a:xfrm>
        </p:spPr>
        <p:txBody>
          <a:bodyPr>
            <a:normAutofit lnSpcReduction="10000"/>
          </a:bodyPr>
          <a:lstStyle/>
          <a:p>
            <a:r>
              <a:rPr lang="en-US" sz="2250" dirty="0"/>
              <a:t>The standards are listed on the report card.</a:t>
            </a:r>
          </a:p>
          <a:p>
            <a:r>
              <a:rPr lang="en-US" sz="2250" dirty="0"/>
              <a:t>You can have more focused and clear conversations with parents because the grades are based on standards.</a:t>
            </a:r>
          </a:p>
          <a:p>
            <a:r>
              <a:rPr lang="en-US" sz="2250" dirty="0"/>
              <a:t>The grades are based only on what students know and can do.</a:t>
            </a:r>
          </a:p>
          <a:p>
            <a:r>
              <a:rPr lang="en-US" sz="2250" dirty="0"/>
              <a:t>Grades are never used as punishment. No zeros ever!</a:t>
            </a:r>
          </a:p>
          <a:p>
            <a:endParaRPr lang="en-US" dirty="0" smtClean="0"/>
          </a:p>
          <a:p>
            <a:endParaRPr lang="en-US" dirty="0" smtClean="0"/>
          </a:p>
          <a:p>
            <a:endParaRPr lang="en-US" dirty="0"/>
          </a:p>
        </p:txBody>
      </p:sp>
      <p:sp>
        <p:nvSpPr>
          <p:cNvPr id="7" name="Content Placeholder 6"/>
          <p:cNvSpPr>
            <a:spLocks noGrp="1"/>
          </p:cNvSpPr>
          <p:nvPr>
            <p:ph sz="half" idx="2"/>
          </p:nvPr>
        </p:nvSpPr>
        <p:spPr>
          <a:xfrm>
            <a:off x="4359965" y="857250"/>
            <a:ext cx="4697896" cy="4185202"/>
          </a:xfrm>
        </p:spPr>
        <p:txBody>
          <a:bodyPr>
            <a:noAutofit/>
          </a:bodyPr>
          <a:lstStyle/>
          <a:p>
            <a:pPr>
              <a:lnSpc>
                <a:spcPct val="100000"/>
              </a:lnSpc>
            </a:pPr>
            <a:r>
              <a:rPr lang="en-US" sz="2200" dirty="0"/>
              <a:t>A child’s strengths and weaknesses are very evident to parents and teachers.</a:t>
            </a:r>
          </a:p>
          <a:p>
            <a:pPr>
              <a:lnSpc>
                <a:spcPct val="100000"/>
              </a:lnSpc>
            </a:pPr>
            <a:r>
              <a:rPr lang="en-US" sz="2200" dirty="0"/>
              <a:t>Students earn the grade that they should earn based on their knowledge.  Nothing else clouds the grades…extra credit, behavior, bad handwriting, etc.</a:t>
            </a:r>
          </a:p>
          <a:p>
            <a:pPr>
              <a:lnSpc>
                <a:spcPct val="100000"/>
              </a:lnSpc>
            </a:pPr>
            <a:r>
              <a:rPr lang="en-US" sz="2200" dirty="0"/>
              <a:t>It allows students to shine and show talents that are hidden </a:t>
            </a:r>
            <a:r>
              <a:rPr lang="en-US" sz="2200" dirty="0" smtClean="0"/>
              <a:t>in traditional grading.</a:t>
            </a:r>
            <a:endParaRPr lang="en-US" sz="2200" dirty="0"/>
          </a:p>
        </p:txBody>
      </p:sp>
    </p:spTree>
    <p:extLst>
      <p:ext uri="{BB962C8B-B14F-4D97-AF65-F5344CB8AC3E}">
        <p14:creationId xmlns:p14="http://schemas.microsoft.com/office/powerpoint/2010/main" val="22350683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pPr>
              <a:buNone/>
            </a:pPr>
            <a:r>
              <a:rPr lang="en-US" sz="2400" dirty="0">
                <a:solidFill>
                  <a:schemeClr val="accent4">
                    <a:lumMod val="60000"/>
                    <a:lumOff val="40000"/>
                  </a:schemeClr>
                </a:solidFill>
              </a:rPr>
              <a:t>  “The appropriate consequence for failing to complete an assignment is completing the assignment.  That is, students lose privileges, free time, and unstructured class or study hall time, and they are required to complete the assignment.  The price of freedom is proficiency…”</a:t>
            </a:r>
          </a:p>
          <a:p>
            <a:pPr>
              <a:buNone/>
            </a:pPr>
            <a:r>
              <a:rPr lang="en-US" sz="2400" dirty="0">
                <a:solidFill>
                  <a:schemeClr val="accent4">
                    <a:lumMod val="60000"/>
                    <a:lumOff val="40000"/>
                  </a:schemeClr>
                </a:solidFill>
              </a:rPr>
              <a:t>					                    D. B. Reeves</a:t>
            </a:r>
          </a:p>
        </p:txBody>
      </p:sp>
    </p:spTree>
    <p:extLst>
      <p:ext uri="{BB962C8B-B14F-4D97-AF65-F5344CB8AC3E}">
        <p14:creationId xmlns:p14="http://schemas.microsoft.com/office/powerpoint/2010/main" val="35486132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618857" y="0"/>
            <a:ext cx="5823991" cy="994741"/>
          </a:xfrm>
        </p:spPr>
        <p:txBody>
          <a:bodyPr/>
          <a:lstStyle/>
          <a:p>
            <a:r>
              <a:rPr lang="en-US" sz="4800" dirty="0" smtClean="0">
                <a:solidFill>
                  <a:schemeClr val="accent4">
                    <a:lumMod val="75000"/>
                  </a:schemeClr>
                </a:solidFill>
              </a:rPr>
              <a:t>Benefits of SBG</a:t>
            </a:r>
            <a:endParaRPr lang="en-US" sz="4800" dirty="0">
              <a:solidFill>
                <a:schemeClr val="accent4">
                  <a:lumMod val="75000"/>
                </a:schemeClr>
              </a:solidFill>
            </a:endParaRPr>
          </a:p>
        </p:txBody>
      </p:sp>
      <p:sp>
        <p:nvSpPr>
          <p:cNvPr id="3" name="Content Placeholder 2"/>
          <p:cNvSpPr>
            <a:spLocks noGrp="1"/>
          </p:cNvSpPr>
          <p:nvPr>
            <p:ph sz="half" idx="1"/>
          </p:nvPr>
        </p:nvSpPr>
        <p:spPr>
          <a:xfrm>
            <a:off x="99391" y="742949"/>
            <a:ext cx="4394094" cy="4332633"/>
          </a:xfrm>
        </p:spPr>
        <p:txBody>
          <a:bodyPr>
            <a:normAutofit/>
          </a:bodyPr>
          <a:lstStyle/>
          <a:p>
            <a:r>
              <a:rPr lang="en-US" sz="2250" dirty="0"/>
              <a:t>Extra credit is not necessary.</a:t>
            </a:r>
          </a:p>
          <a:p>
            <a:r>
              <a:rPr lang="en-US" sz="2250" dirty="0"/>
              <a:t>Formal and informal assessments are referred to as opportunities for students to demonstrate their learning and mastery.</a:t>
            </a:r>
          </a:p>
          <a:p>
            <a:r>
              <a:rPr lang="en-US" sz="2250" dirty="0"/>
              <a:t>Averaging is not needed</a:t>
            </a:r>
            <a:r>
              <a:rPr lang="en-US" sz="2250" dirty="0" smtClean="0"/>
              <a:t>.</a:t>
            </a:r>
            <a:endParaRPr lang="en-US" sz="2250" dirty="0"/>
          </a:p>
          <a:p>
            <a:endParaRPr lang="en-US" dirty="0" smtClean="0"/>
          </a:p>
          <a:p>
            <a:endParaRPr lang="en-US" dirty="0" smtClean="0"/>
          </a:p>
          <a:p>
            <a:endParaRPr lang="en-US" dirty="0"/>
          </a:p>
        </p:txBody>
      </p:sp>
      <p:sp>
        <p:nvSpPr>
          <p:cNvPr id="7" name="Content Placeholder 6"/>
          <p:cNvSpPr>
            <a:spLocks noGrp="1"/>
          </p:cNvSpPr>
          <p:nvPr>
            <p:ph sz="half" idx="2"/>
          </p:nvPr>
        </p:nvSpPr>
        <p:spPr>
          <a:xfrm>
            <a:off x="4546237" y="628650"/>
            <a:ext cx="4518249" cy="4446932"/>
          </a:xfrm>
        </p:spPr>
        <p:txBody>
          <a:bodyPr>
            <a:noAutofit/>
          </a:bodyPr>
          <a:lstStyle/>
          <a:p>
            <a:pPr>
              <a:lnSpc>
                <a:spcPct val="100000"/>
              </a:lnSpc>
            </a:pPr>
            <a:r>
              <a:rPr lang="en-US" sz="2200" dirty="0"/>
              <a:t>It more accurately represents real world experience – meeting standards, having time to improve.</a:t>
            </a:r>
          </a:p>
          <a:p>
            <a:pPr>
              <a:lnSpc>
                <a:spcPct val="100000"/>
              </a:lnSpc>
            </a:pPr>
            <a:r>
              <a:rPr lang="en-US" sz="2200" dirty="0" smtClean="0"/>
              <a:t>Not </a:t>
            </a:r>
            <a:r>
              <a:rPr lang="en-US" sz="2200" dirty="0"/>
              <a:t>cumulative</a:t>
            </a:r>
          </a:p>
          <a:p>
            <a:pPr>
              <a:lnSpc>
                <a:spcPct val="100000"/>
              </a:lnSpc>
            </a:pPr>
            <a:r>
              <a:rPr lang="en-US" sz="2200" dirty="0" smtClean="0"/>
              <a:t>The </a:t>
            </a:r>
            <a:r>
              <a:rPr lang="en-US" sz="2200" dirty="0"/>
              <a:t>grades are a more accurate picture of the student’s current abilities and mastery.</a:t>
            </a:r>
          </a:p>
          <a:p>
            <a:pPr>
              <a:lnSpc>
                <a:spcPct val="100000"/>
              </a:lnSpc>
            </a:pPr>
            <a:endParaRPr lang="en-US" sz="2200" dirty="0"/>
          </a:p>
        </p:txBody>
      </p:sp>
    </p:spTree>
    <p:extLst>
      <p:ext uri="{BB962C8B-B14F-4D97-AF65-F5344CB8AC3E}">
        <p14:creationId xmlns:p14="http://schemas.microsoft.com/office/powerpoint/2010/main" val="1691615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buNone/>
            </a:pPr>
            <a:r>
              <a:rPr lang="en-US" sz="2700" dirty="0">
                <a:solidFill>
                  <a:schemeClr val="accent4">
                    <a:lumMod val="60000"/>
                    <a:lumOff val="40000"/>
                  </a:schemeClr>
                </a:solidFill>
              </a:rPr>
              <a:t>  “Teachers turn things in late all the time, as do workers in every profession.  The idea that you can’t get away with turning work in late in the real world isn’t true.”</a:t>
            </a:r>
          </a:p>
          <a:p>
            <a:pPr>
              <a:buNone/>
            </a:pPr>
            <a:r>
              <a:rPr lang="en-US" sz="2700" dirty="0">
                <a:solidFill>
                  <a:schemeClr val="accent4">
                    <a:lumMod val="60000"/>
                    <a:lumOff val="40000"/>
                  </a:schemeClr>
                </a:solidFill>
              </a:rPr>
              <a:t>							R. </a:t>
            </a:r>
            <a:r>
              <a:rPr lang="en-US" sz="2700" dirty="0" err="1">
                <a:solidFill>
                  <a:schemeClr val="accent4">
                    <a:lumMod val="60000"/>
                    <a:lumOff val="40000"/>
                  </a:schemeClr>
                </a:solidFill>
              </a:rPr>
              <a:t>Wormelli</a:t>
            </a:r>
            <a:endParaRPr lang="en-US" sz="2700" dirty="0">
              <a:solidFill>
                <a:schemeClr val="accent4">
                  <a:lumMod val="60000"/>
                  <a:lumOff val="40000"/>
                </a:schemeClr>
              </a:solidFill>
            </a:endParaRPr>
          </a:p>
        </p:txBody>
      </p:sp>
    </p:spTree>
    <p:extLst>
      <p:ext uri="{BB962C8B-B14F-4D97-AF65-F5344CB8AC3E}">
        <p14:creationId xmlns:p14="http://schemas.microsoft.com/office/powerpoint/2010/main" val="23677406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4400" dirty="0" smtClean="0">
                <a:solidFill>
                  <a:schemeClr val="accent4">
                    <a:lumMod val="75000"/>
                  </a:schemeClr>
                </a:solidFill>
              </a:rPr>
              <a:t>Grading in a SB System</a:t>
            </a:r>
            <a:br>
              <a:rPr lang="en-US" sz="4400" dirty="0" smtClean="0">
                <a:solidFill>
                  <a:schemeClr val="accent4">
                    <a:lumMod val="75000"/>
                  </a:schemeClr>
                </a:solidFill>
              </a:rPr>
            </a:br>
            <a:r>
              <a:rPr lang="en-US" sz="4400" dirty="0" smtClean="0">
                <a:solidFill>
                  <a:schemeClr val="accent4">
                    <a:lumMod val="75000"/>
                  </a:schemeClr>
                </a:solidFill>
              </a:rPr>
              <a:t/>
            </a:r>
            <a:br>
              <a:rPr lang="en-US" sz="4400" dirty="0" smtClean="0">
                <a:solidFill>
                  <a:schemeClr val="accent4">
                    <a:lumMod val="75000"/>
                  </a:schemeClr>
                </a:solidFill>
              </a:rPr>
            </a:br>
            <a:r>
              <a:rPr lang="en-US" sz="4400" dirty="0" smtClean="0">
                <a:solidFill>
                  <a:schemeClr val="accent4">
                    <a:lumMod val="75000"/>
                  </a:schemeClr>
                </a:solidFill>
              </a:rPr>
              <a:t>Standards</a:t>
            </a:r>
            <a:endParaRPr lang="en-US" sz="4400" dirty="0">
              <a:solidFill>
                <a:schemeClr val="accent4">
                  <a:lumMod val="75000"/>
                </a:schemeClr>
              </a:solidFill>
            </a:endParaRPr>
          </a:p>
        </p:txBody>
      </p:sp>
    </p:spTree>
    <p:extLst>
      <p:ext uri="{BB962C8B-B14F-4D97-AF65-F5344CB8AC3E}">
        <p14:creationId xmlns:p14="http://schemas.microsoft.com/office/powerpoint/2010/main" val="11861425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a:buNone/>
            </a:pPr>
            <a:r>
              <a:rPr lang="en-US" sz="2400" dirty="0">
                <a:solidFill>
                  <a:schemeClr val="accent4">
                    <a:lumMod val="60000"/>
                    <a:lumOff val="40000"/>
                  </a:schemeClr>
                </a:solidFill>
              </a:rPr>
              <a:t>  “Evaluation experts stress that if you are going to make important decisions about students that have broad implication, such as decisions involved in grading, then you must have good evidence…In the absence of good evidence, even the most detailed grading and reporting system is useless.”</a:t>
            </a:r>
          </a:p>
          <a:p>
            <a:pPr>
              <a:buNone/>
            </a:pPr>
            <a:r>
              <a:rPr lang="en-US" sz="2400" dirty="0">
                <a:solidFill>
                  <a:schemeClr val="accent4">
                    <a:lumMod val="60000"/>
                    <a:lumOff val="40000"/>
                  </a:schemeClr>
                </a:solidFill>
              </a:rPr>
              <a:t>                                   T. R. </a:t>
            </a:r>
            <a:r>
              <a:rPr lang="en-US" sz="2400" dirty="0" err="1">
                <a:solidFill>
                  <a:schemeClr val="accent4">
                    <a:lumMod val="60000"/>
                    <a:lumOff val="40000"/>
                  </a:schemeClr>
                </a:solidFill>
              </a:rPr>
              <a:t>Guskey</a:t>
            </a:r>
            <a:r>
              <a:rPr lang="en-US" sz="2400" dirty="0">
                <a:solidFill>
                  <a:schemeClr val="accent4">
                    <a:lumMod val="60000"/>
                    <a:lumOff val="40000"/>
                  </a:schemeClr>
                </a:solidFill>
              </a:rPr>
              <a:t> and J. Bailey</a:t>
            </a:r>
          </a:p>
        </p:txBody>
      </p:sp>
    </p:spTree>
    <p:extLst>
      <p:ext uri="{BB962C8B-B14F-4D97-AF65-F5344CB8AC3E}">
        <p14:creationId xmlns:p14="http://schemas.microsoft.com/office/powerpoint/2010/main" val="13201214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2000" y="80079"/>
            <a:ext cx="9156000" cy="857400"/>
          </a:xfrm>
        </p:spPr>
        <p:txBody>
          <a:bodyPr/>
          <a:lstStyle/>
          <a:p>
            <a:r>
              <a:rPr lang="en-US" sz="4000" dirty="0" smtClean="0">
                <a:solidFill>
                  <a:schemeClr val="accent4">
                    <a:lumMod val="75000"/>
                  </a:schemeClr>
                </a:solidFill>
              </a:rPr>
              <a:t>Grading Examples - Standards</a:t>
            </a:r>
            <a:endParaRPr lang="en-US" sz="4000" dirty="0">
              <a:solidFill>
                <a:schemeClr val="accent4">
                  <a:lumMod val="75000"/>
                </a:schemeClr>
              </a:solidFill>
            </a:endParaRPr>
          </a:p>
        </p:txBody>
      </p:sp>
      <p:sp>
        <p:nvSpPr>
          <p:cNvPr id="2" name="Content Placeholder 1"/>
          <p:cNvSpPr>
            <a:spLocks noGrp="1"/>
          </p:cNvSpPr>
          <p:nvPr>
            <p:ph idx="1"/>
          </p:nvPr>
        </p:nvSpPr>
        <p:spPr>
          <a:xfrm>
            <a:off x="119270" y="748748"/>
            <a:ext cx="8878956" cy="4394752"/>
          </a:xfrm>
        </p:spPr>
        <p:txBody>
          <a:bodyPr>
            <a:normAutofit fontScale="70000" lnSpcReduction="20000"/>
          </a:bodyPr>
          <a:lstStyle/>
          <a:p>
            <a:r>
              <a:rPr lang="en-US" sz="2850" dirty="0"/>
              <a:t>Level </a:t>
            </a:r>
            <a:r>
              <a:rPr lang="en-US" sz="2850" dirty="0" smtClean="0"/>
              <a:t>EE</a:t>
            </a:r>
            <a:endParaRPr lang="en-US" sz="2850" dirty="0"/>
          </a:p>
          <a:p>
            <a:pPr lvl="1">
              <a:buFont typeface="Arial" pitchFamily="34" charset="0"/>
              <a:buChar char="•"/>
            </a:pPr>
            <a:r>
              <a:rPr lang="en-US" sz="2625" dirty="0">
                <a:solidFill>
                  <a:schemeClr val="tx2">
                    <a:lumMod val="75000"/>
                  </a:schemeClr>
                </a:solidFill>
              </a:rPr>
              <a:t>The standard says the student should be able to write a summary of a book/story that was read.   What would </a:t>
            </a:r>
            <a:r>
              <a:rPr lang="en-US" sz="2625" dirty="0" smtClean="0">
                <a:solidFill>
                  <a:schemeClr val="tx2">
                    <a:lumMod val="75000"/>
                  </a:schemeClr>
                </a:solidFill>
              </a:rPr>
              <a:t>an EE </a:t>
            </a:r>
            <a:r>
              <a:rPr lang="en-US" sz="2625" dirty="0">
                <a:solidFill>
                  <a:schemeClr val="tx2">
                    <a:lumMod val="75000"/>
                  </a:schemeClr>
                </a:solidFill>
              </a:rPr>
              <a:t>response look like?</a:t>
            </a:r>
          </a:p>
          <a:p>
            <a:pPr lvl="1">
              <a:buNone/>
            </a:pPr>
            <a:r>
              <a:rPr lang="en-US" sz="2625" dirty="0"/>
              <a:t>	</a:t>
            </a:r>
            <a:r>
              <a:rPr lang="en-US" sz="2625" dirty="0" smtClean="0"/>
              <a:t>An EE </a:t>
            </a:r>
            <a:r>
              <a:rPr lang="en-US" sz="2625" dirty="0"/>
              <a:t>response could have the following characteristics: longer, more detailed, perfect/near perfect </a:t>
            </a:r>
            <a:r>
              <a:rPr lang="en-US" sz="2625" dirty="0" smtClean="0"/>
              <a:t>grammar, spelling</a:t>
            </a:r>
            <a:r>
              <a:rPr lang="en-US" sz="2625" dirty="0"/>
              <a:t>, creativity, incorporates prior learning, deeper vocabulary, correct structure, well organized, invokes feelings in the reader, connects with the reader, audience is acknowledged and known, sophisticated and varied sentence structure.  The answer demonstrates skills that possibly have not been taught yet and the answer is better than what is expected at this time in the year.</a:t>
            </a:r>
          </a:p>
          <a:p>
            <a:pPr lvl="1">
              <a:buFont typeface="Arial" pitchFamily="34" charset="0"/>
              <a:buChar char="•"/>
            </a:pPr>
            <a:r>
              <a:rPr lang="en-US" sz="2625" dirty="0">
                <a:solidFill>
                  <a:schemeClr val="tx2">
                    <a:lumMod val="75000"/>
                  </a:schemeClr>
                </a:solidFill>
              </a:rPr>
              <a:t>The standard says the student should be able to count to </a:t>
            </a:r>
            <a:r>
              <a:rPr lang="en-US" sz="2625" dirty="0" smtClean="0">
                <a:solidFill>
                  <a:schemeClr val="tx2">
                    <a:lumMod val="75000"/>
                  </a:schemeClr>
                </a:solidFill>
              </a:rPr>
              <a:t>300</a:t>
            </a:r>
            <a:r>
              <a:rPr lang="en-US" sz="2625" dirty="0">
                <a:solidFill>
                  <a:schemeClr val="tx2">
                    <a:lumMod val="75000"/>
                  </a:schemeClr>
                </a:solidFill>
              </a:rPr>
              <a:t>.  What would </a:t>
            </a:r>
            <a:r>
              <a:rPr lang="en-US" sz="2625" dirty="0" smtClean="0">
                <a:solidFill>
                  <a:schemeClr val="tx2">
                    <a:lumMod val="75000"/>
                  </a:schemeClr>
                </a:solidFill>
              </a:rPr>
              <a:t>EE </a:t>
            </a:r>
            <a:r>
              <a:rPr lang="en-US" sz="2625" dirty="0">
                <a:solidFill>
                  <a:schemeClr val="tx2">
                    <a:lumMod val="75000"/>
                  </a:schemeClr>
                </a:solidFill>
              </a:rPr>
              <a:t>response look like?</a:t>
            </a:r>
          </a:p>
          <a:p>
            <a:pPr lvl="1">
              <a:buNone/>
            </a:pPr>
            <a:r>
              <a:rPr lang="en-US" sz="2625" dirty="0"/>
              <a:t>	</a:t>
            </a:r>
            <a:r>
              <a:rPr lang="en-US" sz="2625" dirty="0" smtClean="0"/>
              <a:t>An EE </a:t>
            </a:r>
            <a:r>
              <a:rPr lang="en-US" sz="2625" dirty="0"/>
              <a:t>response could be that the student can count to a much higher number and can manipulate the numbers while counting by using skip counting, starting from different numbers, counting backwards, etc.  The student can also apply counting to </a:t>
            </a:r>
            <a:r>
              <a:rPr lang="en-US" sz="2625" dirty="0" smtClean="0"/>
              <a:t>300 </a:t>
            </a:r>
            <a:r>
              <a:rPr lang="en-US" sz="2625" dirty="0"/>
              <a:t>to solve problems and can explain his/her thinking and strategies when doing so.</a:t>
            </a:r>
          </a:p>
          <a:p>
            <a:pPr lvl="1"/>
            <a:endParaRPr lang="en-US" dirty="0"/>
          </a:p>
        </p:txBody>
      </p:sp>
    </p:spTree>
    <p:extLst>
      <p:ext uri="{BB962C8B-B14F-4D97-AF65-F5344CB8AC3E}">
        <p14:creationId xmlns:p14="http://schemas.microsoft.com/office/powerpoint/2010/main" val="2768238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2000" y="0"/>
            <a:ext cx="9156000" cy="857400"/>
          </a:xfrm>
        </p:spPr>
        <p:txBody>
          <a:bodyPr/>
          <a:lstStyle/>
          <a:p>
            <a:r>
              <a:rPr lang="en-US" sz="4000" dirty="0" smtClean="0">
                <a:solidFill>
                  <a:schemeClr val="accent4">
                    <a:lumMod val="75000"/>
                  </a:schemeClr>
                </a:solidFill>
              </a:rPr>
              <a:t>Grading Examples - Standards</a:t>
            </a:r>
            <a:endParaRPr lang="en-US" sz="4000" dirty="0">
              <a:solidFill>
                <a:schemeClr val="accent4">
                  <a:lumMod val="75000"/>
                </a:schemeClr>
              </a:solidFill>
            </a:endParaRPr>
          </a:p>
        </p:txBody>
      </p:sp>
      <p:sp>
        <p:nvSpPr>
          <p:cNvPr id="2" name="Content Placeholder 1"/>
          <p:cNvSpPr>
            <a:spLocks noGrp="1"/>
          </p:cNvSpPr>
          <p:nvPr>
            <p:ph idx="1"/>
          </p:nvPr>
        </p:nvSpPr>
        <p:spPr>
          <a:xfrm>
            <a:off x="79513" y="669235"/>
            <a:ext cx="9018104" cy="4474265"/>
          </a:xfrm>
        </p:spPr>
        <p:txBody>
          <a:bodyPr>
            <a:noAutofit/>
          </a:bodyPr>
          <a:lstStyle/>
          <a:p>
            <a:r>
              <a:rPr lang="en-US" sz="2200" dirty="0"/>
              <a:t>Level M</a:t>
            </a:r>
            <a:r>
              <a:rPr lang="en-US" sz="2200" dirty="0" smtClean="0"/>
              <a:t>E</a:t>
            </a:r>
            <a:endParaRPr lang="en-US" sz="2200" dirty="0"/>
          </a:p>
          <a:p>
            <a:pPr lvl="1"/>
            <a:r>
              <a:rPr lang="en-US" sz="2200" dirty="0">
                <a:solidFill>
                  <a:schemeClr val="tx2">
                    <a:lumMod val="75000"/>
                  </a:schemeClr>
                </a:solidFill>
              </a:rPr>
              <a:t>The standard is to count to </a:t>
            </a:r>
            <a:r>
              <a:rPr lang="en-US" sz="2200" dirty="0" smtClean="0">
                <a:solidFill>
                  <a:schemeClr val="tx2">
                    <a:lumMod val="75000"/>
                  </a:schemeClr>
                </a:solidFill>
              </a:rPr>
              <a:t>200</a:t>
            </a:r>
            <a:r>
              <a:rPr lang="en-US" sz="2200" dirty="0">
                <a:solidFill>
                  <a:schemeClr val="tx2">
                    <a:lumMod val="75000"/>
                  </a:schemeClr>
                </a:solidFill>
              </a:rPr>
              <a:t>. What would a </a:t>
            </a:r>
            <a:r>
              <a:rPr lang="en-US" sz="2200" dirty="0" smtClean="0">
                <a:solidFill>
                  <a:schemeClr val="tx2">
                    <a:lumMod val="75000"/>
                  </a:schemeClr>
                </a:solidFill>
              </a:rPr>
              <a:t>ME </a:t>
            </a:r>
            <a:r>
              <a:rPr lang="en-US" sz="2200" dirty="0">
                <a:solidFill>
                  <a:schemeClr val="tx2">
                    <a:lumMod val="75000"/>
                  </a:schemeClr>
                </a:solidFill>
              </a:rPr>
              <a:t>look like?  </a:t>
            </a:r>
            <a:endParaRPr lang="en-US" sz="2200" dirty="0"/>
          </a:p>
          <a:p>
            <a:pPr lvl="1"/>
            <a:r>
              <a:rPr lang="en-US" sz="2200" dirty="0"/>
              <a:t>The student can do this independently.  The student may be able to count a bit higher, but transfer to other settings and the use of the skill in different ways is not present.  The response is what we expect.</a:t>
            </a:r>
          </a:p>
          <a:p>
            <a:pPr lvl="1"/>
            <a:r>
              <a:rPr lang="en-US" sz="2200" dirty="0">
                <a:solidFill>
                  <a:schemeClr val="tx2">
                    <a:lumMod val="75000"/>
                  </a:schemeClr>
                </a:solidFill>
              </a:rPr>
              <a:t>The standard is to explain the difference between </a:t>
            </a:r>
            <a:r>
              <a:rPr lang="en-US" sz="2200" dirty="0" smtClean="0">
                <a:solidFill>
                  <a:schemeClr val="tx2">
                    <a:lumMod val="75000"/>
                  </a:schemeClr>
                </a:solidFill>
              </a:rPr>
              <a:t>3 </a:t>
            </a:r>
            <a:r>
              <a:rPr lang="en-US" sz="2200" dirty="0">
                <a:solidFill>
                  <a:schemeClr val="tx2">
                    <a:lumMod val="75000"/>
                  </a:schemeClr>
                </a:solidFill>
              </a:rPr>
              <a:t>characters.  What would </a:t>
            </a:r>
            <a:r>
              <a:rPr lang="en-US" sz="2200" dirty="0" smtClean="0">
                <a:solidFill>
                  <a:schemeClr val="tx2">
                    <a:lumMod val="75000"/>
                  </a:schemeClr>
                </a:solidFill>
              </a:rPr>
              <a:t>a ME </a:t>
            </a:r>
            <a:r>
              <a:rPr lang="en-US" sz="2200" dirty="0">
                <a:solidFill>
                  <a:schemeClr val="tx2">
                    <a:lumMod val="75000"/>
                  </a:schemeClr>
                </a:solidFill>
              </a:rPr>
              <a:t>look like? </a:t>
            </a:r>
            <a:r>
              <a:rPr lang="en-US" sz="2200" dirty="0"/>
              <a:t> </a:t>
            </a:r>
            <a:endParaRPr lang="en-US" sz="2200" dirty="0" smtClean="0"/>
          </a:p>
          <a:p>
            <a:pPr lvl="1"/>
            <a:r>
              <a:rPr lang="en-US" sz="2200" dirty="0" smtClean="0"/>
              <a:t>The </a:t>
            </a:r>
            <a:r>
              <a:rPr lang="en-US" sz="2200" dirty="0"/>
              <a:t>student can do this, but the answer does not have the detail, clarity, accuracy, creativity, and/or depth of </a:t>
            </a:r>
            <a:r>
              <a:rPr lang="en-US" sz="2200" dirty="0" smtClean="0"/>
              <a:t>an EE </a:t>
            </a:r>
            <a:r>
              <a:rPr lang="en-US" sz="2200" dirty="0"/>
              <a:t>response.</a:t>
            </a:r>
          </a:p>
          <a:p>
            <a:pPr lvl="1"/>
            <a:endParaRPr lang="en-US" sz="2200" dirty="0"/>
          </a:p>
        </p:txBody>
      </p:sp>
    </p:spTree>
    <p:extLst>
      <p:ext uri="{BB962C8B-B14F-4D97-AF65-F5344CB8AC3E}">
        <p14:creationId xmlns:p14="http://schemas.microsoft.com/office/powerpoint/2010/main" val="2464526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2000" y="119835"/>
            <a:ext cx="9156000" cy="857400"/>
          </a:xfrm>
        </p:spPr>
        <p:txBody>
          <a:bodyPr/>
          <a:lstStyle/>
          <a:p>
            <a:r>
              <a:rPr lang="en-US" sz="4000" dirty="0" smtClean="0">
                <a:solidFill>
                  <a:schemeClr val="accent4">
                    <a:lumMod val="75000"/>
                  </a:schemeClr>
                </a:solidFill>
              </a:rPr>
              <a:t>Grading Examples - Standards</a:t>
            </a:r>
            <a:endParaRPr lang="en-US" sz="4000" dirty="0">
              <a:solidFill>
                <a:schemeClr val="accent4">
                  <a:lumMod val="75000"/>
                </a:schemeClr>
              </a:solidFill>
            </a:endParaRPr>
          </a:p>
        </p:txBody>
      </p:sp>
      <p:sp>
        <p:nvSpPr>
          <p:cNvPr id="2" name="Content Placeholder 1"/>
          <p:cNvSpPr>
            <a:spLocks noGrp="1"/>
          </p:cNvSpPr>
          <p:nvPr>
            <p:ph idx="1"/>
          </p:nvPr>
        </p:nvSpPr>
        <p:spPr>
          <a:xfrm>
            <a:off x="72887" y="801757"/>
            <a:ext cx="9018104" cy="4287077"/>
          </a:xfrm>
        </p:spPr>
        <p:txBody>
          <a:bodyPr>
            <a:normAutofit/>
          </a:bodyPr>
          <a:lstStyle/>
          <a:p>
            <a:r>
              <a:rPr lang="en-US" sz="2100" dirty="0"/>
              <a:t>Level </a:t>
            </a:r>
            <a:r>
              <a:rPr lang="en-US" sz="2100" dirty="0" smtClean="0"/>
              <a:t>AE</a:t>
            </a:r>
            <a:endParaRPr lang="en-US" sz="2100" dirty="0"/>
          </a:p>
          <a:p>
            <a:pPr lvl="2">
              <a:buFont typeface="Arial" pitchFamily="34" charset="0"/>
              <a:buChar char="•"/>
            </a:pPr>
            <a:r>
              <a:rPr lang="en-US" sz="2400" dirty="0">
                <a:solidFill>
                  <a:schemeClr val="tx2">
                    <a:lumMod val="75000"/>
                  </a:schemeClr>
                </a:solidFill>
              </a:rPr>
              <a:t>The standard is to name </a:t>
            </a:r>
            <a:r>
              <a:rPr lang="en-US" sz="2400" dirty="0" smtClean="0">
                <a:solidFill>
                  <a:schemeClr val="tx2">
                    <a:lumMod val="75000"/>
                  </a:schemeClr>
                </a:solidFill>
              </a:rPr>
              <a:t>4 </a:t>
            </a:r>
            <a:r>
              <a:rPr lang="en-US" sz="2400" dirty="0">
                <a:solidFill>
                  <a:schemeClr val="tx2">
                    <a:lumMod val="75000"/>
                  </a:schemeClr>
                </a:solidFill>
              </a:rPr>
              <a:t>characteristics of a triangle.  What would </a:t>
            </a:r>
            <a:r>
              <a:rPr lang="en-US" sz="2400" dirty="0" smtClean="0">
                <a:solidFill>
                  <a:schemeClr val="tx2">
                    <a:lumMod val="75000"/>
                  </a:schemeClr>
                </a:solidFill>
              </a:rPr>
              <a:t>an AE </a:t>
            </a:r>
            <a:r>
              <a:rPr lang="en-US" sz="2400" dirty="0">
                <a:solidFill>
                  <a:schemeClr val="tx2">
                    <a:lumMod val="75000"/>
                  </a:schemeClr>
                </a:solidFill>
              </a:rPr>
              <a:t>look like?</a:t>
            </a:r>
            <a:r>
              <a:rPr lang="en-US" sz="2400" dirty="0"/>
              <a:t> </a:t>
            </a:r>
          </a:p>
          <a:p>
            <a:pPr lvl="2">
              <a:buFont typeface="Arial" pitchFamily="34" charset="0"/>
              <a:buChar char="•"/>
            </a:pPr>
            <a:r>
              <a:rPr lang="en-US" sz="2400" dirty="0"/>
              <a:t>The student can’t do this without teacher/adult support or can only name one or two without support.</a:t>
            </a:r>
          </a:p>
          <a:p>
            <a:pPr lvl="2">
              <a:buFont typeface="Arial" pitchFamily="34" charset="0"/>
              <a:buChar char="•"/>
            </a:pPr>
            <a:r>
              <a:rPr lang="en-US" sz="2400" dirty="0">
                <a:solidFill>
                  <a:schemeClr val="tx2">
                    <a:lumMod val="75000"/>
                  </a:schemeClr>
                </a:solidFill>
              </a:rPr>
              <a:t>The standard is to state </a:t>
            </a:r>
            <a:r>
              <a:rPr lang="en-US" sz="2400" dirty="0" smtClean="0">
                <a:solidFill>
                  <a:schemeClr val="tx2">
                    <a:lumMod val="75000"/>
                  </a:schemeClr>
                </a:solidFill>
              </a:rPr>
              <a:t>3 </a:t>
            </a:r>
            <a:r>
              <a:rPr lang="en-US" sz="2400" dirty="0">
                <a:solidFill>
                  <a:schemeClr val="tx2">
                    <a:lumMod val="75000"/>
                  </a:schemeClr>
                </a:solidFill>
              </a:rPr>
              <a:t>characteristics of a non-fiction book.  What would </a:t>
            </a:r>
            <a:r>
              <a:rPr lang="en-US" sz="2400" dirty="0" smtClean="0">
                <a:solidFill>
                  <a:schemeClr val="tx2">
                    <a:lumMod val="75000"/>
                  </a:schemeClr>
                </a:solidFill>
              </a:rPr>
              <a:t>an AE </a:t>
            </a:r>
            <a:r>
              <a:rPr lang="en-US" sz="2400" dirty="0">
                <a:solidFill>
                  <a:schemeClr val="tx2">
                    <a:lumMod val="75000"/>
                  </a:schemeClr>
                </a:solidFill>
              </a:rPr>
              <a:t>response look like?</a:t>
            </a:r>
            <a:r>
              <a:rPr lang="en-US" sz="2400" dirty="0"/>
              <a:t> </a:t>
            </a:r>
          </a:p>
          <a:p>
            <a:pPr lvl="2">
              <a:buFont typeface="Arial" pitchFamily="34" charset="0"/>
              <a:buChar char="•"/>
            </a:pPr>
            <a:r>
              <a:rPr lang="en-US" sz="2400" dirty="0"/>
              <a:t>The student can only list </a:t>
            </a:r>
            <a:r>
              <a:rPr lang="en-US" sz="2400" dirty="0" smtClean="0"/>
              <a:t>1 </a:t>
            </a:r>
            <a:r>
              <a:rPr lang="en-US" sz="2400" dirty="0"/>
              <a:t>or 2</a:t>
            </a:r>
            <a:r>
              <a:rPr lang="en-US" sz="2400" dirty="0" smtClean="0"/>
              <a:t> </a:t>
            </a:r>
            <a:r>
              <a:rPr lang="en-US" sz="2400" dirty="0"/>
              <a:t>on their own and needs help to list </a:t>
            </a:r>
            <a:r>
              <a:rPr lang="en-US" sz="2400" dirty="0" smtClean="0"/>
              <a:t>3.</a:t>
            </a:r>
            <a:endParaRPr lang="en-US" sz="2400" dirty="0"/>
          </a:p>
          <a:p>
            <a:pPr lvl="1"/>
            <a:endParaRPr lang="en-US" dirty="0"/>
          </a:p>
        </p:txBody>
      </p:sp>
    </p:spTree>
    <p:extLst>
      <p:ext uri="{BB962C8B-B14F-4D97-AF65-F5344CB8AC3E}">
        <p14:creationId xmlns:p14="http://schemas.microsoft.com/office/powerpoint/2010/main" val="35457351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2000" y="706000"/>
            <a:ext cx="9156000" cy="857400"/>
          </a:xfrm>
        </p:spPr>
        <p:txBody>
          <a:bodyPr/>
          <a:lstStyle/>
          <a:p>
            <a:r>
              <a:rPr lang="en-US" sz="4000" dirty="0" smtClean="0">
                <a:solidFill>
                  <a:srgbClr val="FF99FF"/>
                </a:solidFill>
              </a:rPr>
              <a:t>Agenda </a:t>
            </a:r>
            <a:endParaRPr lang="en-US" sz="4000" dirty="0">
              <a:solidFill>
                <a:srgbClr val="FF99FF"/>
              </a:solidFill>
            </a:endParaRPr>
          </a:p>
        </p:txBody>
      </p:sp>
      <p:sp>
        <p:nvSpPr>
          <p:cNvPr id="2" name="Content Placeholder 1"/>
          <p:cNvSpPr>
            <a:spLocks noGrp="1"/>
          </p:cNvSpPr>
          <p:nvPr>
            <p:ph idx="1"/>
          </p:nvPr>
        </p:nvSpPr>
        <p:spPr/>
        <p:txBody>
          <a:bodyPr>
            <a:noAutofit/>
          </a:bodyPr>
          <a:lstStyle/>
          <a:p>
            <a:r>
              <a:rPr lang="en-US" sz="2400" dirty="0" smtClean="0"/>
              <a:t>Teaching </a:t>
            </a:r>
            <a:r>
              <a:rPr lang="en-US" sz="2400" dirty="0"/>
              <a:t>to Standards</a:t>
            </a:r>
          </a:p>
          <a:p>
            <a:r>
              <a:rPr lang="en-US" sz="2400" dirty="0"/>
              <a:t>SBG</a:t>
            </a:r>
          </a:p>
          <a:p>
            <a:pPr lvl="1"/>
            <a:r>
              <a:rPr lang="en-US" sz="2400" dirty="0"/>
              <a:t>What is it?</a:t>
            </a:r>
          </a:p>
          <a:p>
            <a:pPr lvl="1"/>
            <a:r>
              <a:rPr lang="en-US" sz="2400" dirty="0"/>
              <a:t>Beliefs</a:t>
            </a:r>
          </a:p>
          <a:p>
            <a:pPr lvl="1"/>
            <a:r>
              <a:rPr lang="en-US" sz="2400" dirty="0"/>
              <a:t>Rubric</a:t>
            </a:r>
          </a:p>
          <a:p>
            <a:pPr lvl="1"/>
            <a:r>
              <a:rPr lang="en-US" sz="2400" dirty="0"/>
              <a:t>Benefits</a:t>
            </a:r>
          </a:p>
          <a:p>
            <a:pPr lvl="1"/>
            <a:r>
              <a:rPr lang="en-US" sz="2400" dirty="0"/>
              <a:t>Grading</a:t>
            </a:r>
          </a:p>
          <a:p>
            <a:pPr lvl="1"/>
            <a:r>
              <a:rPr lang="en-US" sz="2400" dirty="0"/>
              <a:t>Final </a:t>
            </a:r>
            <a:r>
              <a:rPr lang="en-US" sz="2400" dirty="0" smtClean="0"/>
              <a:t>thoughts</a:t>
            </a:r>
            <a:endParaRPr lang="en-US" sz="2400" dirty="0"/>
          </a:p>
        </p:txBody>
      </p:sp>
    </p:spTree>
    <p:extLst>
      <p:ext uri="{BB962C8B-B14F-4D97-AF65-F5344CB8AC3E}">
        <p14:creationId xmlns:p14="http://schemas.microsoft.com/office/powerpoint/2010/main" val="18892213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vertical)">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2000" y="0"/>
            <a:ext cx="9156000" cy="857400"/>
          </a:xfrm>
        </p:spPr>
        <p:txBody>
          <a:bodyPr/>
          <a:lstStyle/>
          <a:p>
            <a:r>
              <a:rPr lang="en-US" sz="4000" dirty="0" smtClean="0">
                <a:solidFill>
                  <a:schemeClr val="accent4">
                    <a:lumMod val="75000"/>
                  </a:schemeClr>
                </a:solidFill>
              </a:rPr>
              <a:t>Grading Examples - Standards</a:t>
            </a:r>
            <a:endParaRPr lang="en-US" sz="4000" dirty="0">
              <a:solidFill>
                <a:schemeClr val="accent4">
                  <a:lumMod val="75000"/>
                </a:schemeClr>
              </a:solidFill>
            </a:endParaRPr>
          </a:p>
        </p:txBody>
      </p:sp>
      <p:sp>
        <p:nvSpPr>
          <p:cNvPr id="2" name="Content Placeholder 1"/>
          <p:cNvSpPr>
            <a:spLocks noGrp="1"/>
          </p:cNvSpPr>
          <p:nvPr>
            <p:ph idx="1"/>
          </p:nvPr>
        </p:nvSpPr>
        <p:spPr>
          <a:xfrm>
            <a:off x="79513" y="722243"/>
            <a:ext cx="8965096" cy="4353339"/>
          </a:xfrm>
        </p:spPr>
        <p:txBody>
          <a:bodyPr>
            <a:normAutofit/>
          </a:bodyPr>
          <a:lstStyle/>
          <a:p>
            <a:r>
              <a:rPr lang="en-US" sz="2100" dirty="0"/>
              <a:t>Level </a:t>
            </a:r>
            <a:r>
              <a:rPr lang="en-US" sz="2100" dirty="0" smtClean="0"/>
              <a:t>NE</a:t>
            </a:r>
            <a:endParaRPr lang="en-US" sz="2100" dirty="0"/>
          </a:p>
          <a:p>
            <a:pPr lvl="2">
              <a:buFont typeface="Arial" pitchFamily="34" charset="0"/>
              <a:buChar char="•"/>
            </a:pPr>
            <a:r>
              <a:rPr lang="en-US" sz="2700" dirty="0">
                <a:solidFill>
                  <a:schemeClr val="tx2">
                    <a:lumMod val="75000"/>
                  </a:schemeClr>
                </a:solidFill>
              </a:rPr>
              <a:t>The standard is to use addition to solve problems.  What would a </a:t>
            </a:r>
            <a:r>
              <a:rPr lang="en-US" sz="2700" dirty="0" smtClean="0">
                <a:solidFill>
                  <a:schemeClr val="tx2">
                    <a:lumMod val="75000"/>
                  </a:schemeClr>
                </a:solidFill>
              </a:rPr>
              <a:t>NE </a:t>
            </a:r>
            <a:r>
              <a:rPr lang="en-US" sz="2700" dirty="0">
                <a:solidFill>
                  <a:schemeClr val="tx2">
                    <a:lumMod val="75000"/>
                  </a:schemeClr>
                </a:solidFill>
              </a:rPr>
              <a:t>response look like?</a:t>
            </a:r>
            <a:r>
              <a:rPr lang="en-US" sz="2700" dirty="0"/>
              <a:t> </a:t>
            </a:r>
          </a:p>
          <a:p>
            <a:pPr lvl="2">
              <a:buFont typeface="Arial" pitchFamily="34" charset="0"/>
              <a:buChar char="•"/>
            </a:pPr>
            <a:r>
              <a:rPr lang="en-US" sz="2700" dirty="0"/>
              <a:t>The student cannot do this either independently or with support.  Reteaching, time for practice, extended support, and differentiated strategies are needed. </a:t>
            </a:r>
          </a:p>
          <a:p>
            <a:pPr lvl="1"/>
            <a:endParaRPr lang="en-US" dirty="0"/>
          </a:p>
        </p:txBody>
      </p:sp>
    </p:spTree>
    <p:extLst>
      <p:ext uri="{BB962C8B-B14F-4D97-AF65-F5344CB8AC3E}">
        <p14:creationId xmlns:p14="http://schemas.microsoft.com/office/powerpoint/2010/main" val="20050259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2000" y="0"/>
            <a:ext cx="9156000" cy="857400"/>
          </a:xfrm>
        </p:spPr>
        <p:txBody>
          <a:bodyPr/>
          <a:lstStyle/>
          <a:p>
            <a:r>
              <a:rPr lang="en-US" sz="4800" dirty="0" smtClean="0">
                <a:solidFill>
                  <a:schemeClr val="accent4">
                    <a:lumMod val="75000"/>
                  </a:schemeClr>
                </a:solidFill>
              </a:rPr>
              <a:t>What Does This Look Like?</a:t>
            </a:r>
            <a:endParaRPr lang="en-US" sz="4800" dirty="0">
              <a:solidFill>
                <a:schemeClr val="accent4">
                  <a:lumMod val="75000"/>
                </a:schemeClr>
              </a:solidFill>
            </a:endParaRPr>
          </a:p>
        </p:txBody>
      </p:sp>
      <p:sp>
        <p:nvSpPr>
          <p:cNvPr id="2" name="Content Placeholder 1"/>
          <p:cNvSpPr>
            <a:spLocks noGrp="1"/>
          </p:cNvSpPr>
          <p:nvPr>
            <p:ph idx="1"/>
          </p:nvPr>
        </p:nvSpPr>
        <p:spPr>
          <a:xfrm>
            <a:off x="99391" y="808383"/>
            <a:ext cx="8945218" cy="4227443"/>
          </a:xfrm>
        </p:spPr>
        <p:txBody>
          <a:bodyPr/>
          <a:lstStyle/>
          <a:p>
            <a:r>
              <a:rPr lang="en-US" sz="2800" dirty="0" smtClean="0"/>
              <a:t>You will have students who meet the standards/can demonstrate what you want them to know and do.</a:t>
            </a:r>
          </a:p>
          <a:p>
            <a:r>
              <a:rPr lang="en-US" sz="2800" dirty="0" smtClean="0"/>
              <a:t>You will have students who don’t meet the standards/can’t or need help demonstrating what you want them to know and do.  You will be reteaching and reassessing them.</a:t>
            </a:r>
          </a:p>
          <a:p>
            <a:r>
              <a:rPr lang="en-US" sz="2800" dirty="0" smtClean="0">
                <a:solidFill>
                  <a:schemeClr val="accent1"/>
                </a:solidFill>
              </a:rPr>
              <a:t>Discussion:  What can you do with the students who already “know it” while you’re working with the students who don’t? How will you do it?</a:t>
            </a:r>
          </a:p>
          <a:p>
            <a:endParaRPr lang="en-US" sz="2800" dirty="0"/>
          </a:p>
        </p:txBody>
      </p:sp>
    </p:spTree>
    <p:extLst>
      <p:ext uri="{BB962C8B-B14F-4D97-AF65-F5344CB8AC3E}">
        <p14:creationId xmlns:p14="http://schemas.microsoft.com/office/powerpoint/2010/main" val="42266171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1885950"/>
            <a:ext cx="5943600" cy="1028700"/>
          </a:xfrm>
        </p:spPr>
        <p:txBody>
          <a:bodyPr>
            <a:noAutofit/>
          </a:bodyPr>
          <a:lstStyle/>
          <a:p>
            <a:r>
              <a:rPr lang="en-US" sz="3200" dirty="0" smtClean="0">
                <a:solidFill>
                  <a:srgbClr val="FF99FF"/>
                </a:solidFill>
              </a:rPr>
              <a:t>What factors might you consider when deciding when to stop assessing a student on a particular standard?</a:t>
            </a:r>
            <a:endParaRPr lang="en-US" sz="3200" dirty="0">
              <a:solidFill>
                <a:srgbClr val="FF99FF"/>
              </a:solidFill>
            </a:endParaRPr>
          </a:p>
        </p:txBody>
      </p:sp>
      <p:sp>
        <p:nvSpPr>
          <p:cNvPr id="4" name="TextBox 3"/>
          <p:cNvSpPr txBox="1"/>
          <p:nvPr/>
        </p:nvSpPr>
        <p:spPr>
          <a:xfrm>
            <a:off x="2072214" y="3086101"/>
            <a:ext cx="4711546" cy="646331"/>
          </a:xfrm>
          <a:prstGeom prst="rect">
            <a:avLst/>
          </a:prstGeom>
          <a:noFill/>
        </p:spPr>
        <p:txBody>
          <a:bodyPr wrap="none" rtlCol="0">
            <a:spAutoFit/>
          </a:bodyPr>
          <a:lstStyle/>
          <a:p>
            <a:pPr algn="ctr"/>
            <a:r>
              <a:rPr lang="en-US" sz="1800" dirty="0">
                <a:solidFill>
                  <a:schemeClr val="bg1"/>
                </a:solidFill>
              </a:rPr>
              <a:t>Talk with </a:t>
            </a:r>
            <a:r>
              <a:rPr lang="en-US" sz="1800" dirty="0" smtClean="0">
                <a:solidFill>
                  <a:schemeClr val="bg1"/>
                </a:solidFill>
              </a:rPr>
              <a:t>others at </a:t>
            </a:r>
            <a:r>
              <a:rPr lang="en-US" sz="1800" dirty="0">
                <a:solidFill>
                  <a:schemeClr val="bg1"/>
                </a:solidFill>
              </a:rPr>
              <a:t>your table about this and </a:t>
            </a:r>
          </a:p>
          <a:p>
            <a:pPr algn="ctr"/>
            <a:r>
              <a:rPr lang="en-US" sz="1800" dirty="0">
                <a:solidFill>
                  <a:schemeClr val="bg1"/>
                </a:solidFill>
              </a:rPr>
              <a:t>be ready to share with the group</a:t>
            </a:r>
            <a:r>
              <a:rPr lang="en-US" sz="1050" dirty="0">
                <a:solidFill>
                  <a:schemeClr val="bg1"/>
                </a:solidFill>
              </a:rPr>
              <a:t>.</a:t>
            </a:r>
          </a:p>
        </p:txBody>
      </p:sp>
    </p:spTree>
    <p:extLst>
      <p:ext uri="{BB962C8B-B14F-4D97-AF65-F5344CB8AC3E}">
        <p14:creationId xmlns:p14="http://schemas.microsoft.com/office/powerpoint/2010/main" val="6332567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2035" y="229429"/>
            <a:ext cx="8726555" cy="1028700"/>
          </a:xfrm>
        </p:spPr>
        <p:txBody>
          <a:bodyPr>
            <a:noAutofit/>
          </a:bodyPr>
          <a:lstStyle/>
          <a:p>
            <a:r>
              <a:rPr lang="en-US" sz="2400" dirty="0" smtClean="0">
                <a:solidFill>
                  <a:srgbClr val="FF99FF"/>
                </a:solidFill>
              </a:rPr>
              <a:t>Notes:</a:t>
            </a:r>
            <a:br>
              <a:rPr lang="en-US" sz="2400" dirty="0" smtClean="0">
                <a:solidFill>
                  <a:srgbClr val="FF99FF"/>
                </a:solidFill>
              </a:rPr>
            </a:br>
            <a:r>
              <a:rPr lang="en-US" sz="2400" dirty="0" smtClean="0">
                <a:solidFill>
                  <a:srgbClr val="FF99FF"/>
                </a:solidFill>
              </a:rPr>
              <a:t>What factors might you consider when deciding when to stop assessing a student on a particular standard?</a:t>
            </a:r>
            <a:endParaRPr lang="en-US" sz="2400" dirty="0">
              <a:solidFill>
                <a:srgbClr val="FF99FF"/>
              </a:solidFill>
            </a:endParaRPr>
          </a:p>
        </p:txBody>
      </p:sp>
    </p:spTree>
    <p:extLst>
      <p:ext uri="{BB962C8B-B14F-4D97-AF65-F5344CB8AC3E}">
        <p14:creationId xmlns:p14="http://schemas.microsoft.com/office/powerpoint/2010/main" val="32076746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9034" y="119836"/>
            <a:ext cx="9156000" cy="857400"/>
          </a:xfrm>
        </p:spPr>
        <p:txBody>
          <a:bodyPr/>
          <a:lstStyle/>
          <a:p>
            <a:r>
              <a:rPr lang="en-US" sz="3600" dirty="0" smtClean="0">
                <a:solidFill>
                  <a:schemeClr val="accent4">
                    <a:lumMod val="75000"/>
                  </a:schemeClr>
                </a:solidFill>
              </a:rPr>
              <a:t>Important Reminders when Grading</a:t>
            </a:r>
            <a:endParaRPr lang="en-US" sz="3600" dirty="0">
              <a:solidFill>
                <a:schemeClr val="accent4">
                  <a:lumMod val="75000"/>
                </a:schemeClr>
              </a:solidFill>
            </a:endParaRPr>
          </a:p>
        </p:txBody>
      </p:sp>
      <p:sp>
        <p:nvSpPr>
          <p:cNvPr id="2" name="Content Placeholder 1"/>
          <p:cNvSpPr>
            <a:spLocks noGrp="1"/>
          </p:cNvSpPr>
          <p:nvPr>
            <p:ph idx="1"/>
          </p:nvPr>
        </p:nvSpPr>
        <p:spPr>
          <a:xfrm>
            <a:off x="92765" y="795130"/>
            <a:ext cx="8898835" cy="4267200"/>
          </a:xfrm>
        </p:spPr>
        <p:txBody>
          <a:bodyPr>
            <a:normAutofit/>
          </a:bodyPr>
          <a:lstStyle/>
          <a:p>
            <a:r>
              <a:rPr lang="en-US" dirty="0" smtClean="0"/>
              <a:t>Once students earn at least a ME and can demonstrate the content consistently, assessment can stop.</a:t>
            </a:r>
          </a:p>
          <a:p>
            <a:r>
              <a:rPr lang="en-US" dirty="0" smtClean="0"/>
              <a:t>A zero is never given.  That is a punishment and has nothing to do with what the student knows.  Teachers should address the behavior of not completing work in different ways.</a:t>
            </a:r>
          </a:p>
          <a:p>
            <a:r>
              <a:rPr lang="en-US" dirty="0" smtClean="0"/>
              <a:t>Don’t penalize students for being absent.</a:t>
            </a:r>
          </a:p>
          <a:p>
            <a:r>
              <a:rPr lang="en-US" dirty="0" smtClean="0"/>
              <a:t>Emphasize improvement.</a:t>
            </a:r>
          </a:p>
          <a:p>
            <a:r>
              <a:rPr lang="en-US" dirty="0" smtClean="0"/>
              <a:t>Do not take off points for lateness, incomplete work, etc.  That should be addressed separately.</a:t>
            </a:r>
          </a:p>
          <a:p>
            <a:r>
              <a:rPr lang="en-US" dirty="0" smtClean="0"/>
              <a:t>Do not tell parents that an EE is not possible because it’s the beginning of the year or that only a few students get an EE.</a:t>
            </a:r>
          </a:p>
          <a:p>
            <a:pPr>
              <a:buNone/>
            </a:pPr>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12915641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13210"/>
            <a:ext cx="9156000" cy="857400"/>
          </a:xfrm>
        </p:spPr>
        <p:txBody>
          <a:bodyPr/>
          <a:lstStyle/>
          <a:p>
            <a:r>
              <a:rPr lang="en-US" sz="4000" dirty="0" smtClean="0">
                <a:solidFill>
                  <a:schemeClr val="accent4">
                    <a:lumMod val="75000"/>
                  </a:schemeClr>
                </a:solidFill>
              </a:rPr>
              <a:t>Important Reminders when Grading</a:t>
            </a:r>
            <a:endParaRPr lang="en-US" sz="4000" dirty="0">
              <a:solidFill>
                <a:schemeClr val="accent4">
                  <a:lumMod val="75000"/>
                </a:schemeClr>
              </a:solidFill>
            </a:endParaRPr>
          </a:p>
        </p:txBody>
      </p:sp>
      <p:sp>
        <p:nvSpPr>
          <p:cNvPr id="2" name="Content Placeholder 1"/>
          <p:cNvSpPr>
            <a:spLocks noGrp="1"/>
          </p:cNvSpPr>
          <p:nvPr>
            <p:ph idx="1"/>
          </p:nvPr>
        </p:nvSpPr>
        <p:spPr>
          <a:xfrm>
            <a:off x="99391" y="901148"/>
            <a:ext cx="8951844" cy="4154556"/>
          </a:xfrm>
        </p:spPr>
        <p:txBody>
          <a:bodyPr>
            <a:normAutofit/>
          </a:bodyPr>
          <a:lstStyle/>
          <a:p>
            <a:r>
              <a:rPr lang="en-US" sz="2400" dirty="0" smtClean="0"/>
              <a:t>Give students plenty of risk-free practice before assessing.</a:t>
            </a:r>
          </a:p>
          <a:p>
            <a:r>
              <a:rPr lang="en-US" sz="2400" dirty="0" smtClean="0"/>
              <a:t>Never give a student a AE or NE because you are still teaching the standard.  That is impossible to defend!  Don’t grade it until you have given the student sufficient time and opportunities to demonstrate the content.</a:t>
            </a:r>
          </a:p>
          <a:p>
            <a:r>
              <a:rPr lang="en-US" sz="2400" dirty="0" smtClean="0"/>
              <a:t>Doing more does not get students a higher score.  Knowing more and demonstrating that does.</a:t>
            </a:r>
          </a:p>
          <a:p>
            <a:endParaRPr lang="en-US" sz="2400" dirty="0" smtClean="0"/>
          </a:p>
          <a:p>
            <a:endParaRPr lang="en-US" sz="2400" dirty="0" smtClean="0"/>
          </a:p>
          <a:p>
            <a:endParaRPr lang="en-US" sz="2400" dirty="0"/>
          </a:p>
        </p:txBody>
      </p:sp>
    </p:spTree>
    <p:extLst>
      <p:ext uri="{BB962C8B-B14F-4D97-AF65-F5344CB8AC3E}">
        <p14:creationId xmlns:p14="http://schemas.microsoft.com/office/powerpoint/2010/main" val="34476371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5"/>
          <p:cNvSpPr txBox="1">
            <a:spLocks noGrp="1"/>
          </p:cNvSpPr>
          <p:nvPr>
            <p:ph type="body" idx="1"/>
          </p:nvPr>
        </p:nvSpPr>
        <p:spPr>
          <a:xfrm>
            <a:off x="138544" y="1399799"/>
            <a:ext cx="8811491" cy="2818910"/>
          </a:xfrm>
          <a:prstGeom prst="rect">
            <a:avLst/>
          </a:prstGeom>
        </p:spPr>
        <p:txBody>
          <a:bodyPr spcFirstLastPara="1" wrap="square" lIns="91425" tIns="91425" rIns="91425" bIns="91425" anchor="t" anchorCtr="0">
            <a:noAutofit/>
          </a:bodyPr>
          <a:lstStyle/>
          <a:p>
            <a:pPr marL="38100" indent="0">
              <a:buNone/>
            </a:pPr>
            <a:r>
              <a:rPr lang="en-US" sz="2400" dirty="0" smtClean="0">
                <a:solidFill>
                  <a:schemeClr val="accent4">
                    <a:lumMod val="60000"/>
                    <a:lumOff val="40000"/>
                  </a:schemeClr>
                </a:solidFill>
              </a:rPr>
              <a:t>“By </a:t>
            </a:r>
            <a:r>
              <a:rPr lang="en-US" sz="2400" dirty="0">
                <a:solidFill>
                  <a:schemeClr val="accent4">
                    <a:lumMod val="60000"/>
                    <a:lumOff val="40000"/>
                  </a:schemeClr>
                </a:solidFill>
              </a:rPr>
              <a:t>comparing one child’s performance to a clear standard, parents, children and teachers all know precisely what is expected. Every time a student attempts a task, the performance is compared to the standard, not to other children’s performances. The most important advantages for children and families are fairness, clarity, and improved learning.” </a:t>
            </a:r>
          </a:p>
          <a:p>
            <a:pPr>
              <a:buNone/>
            </a:pPr>
            <a:r>
              <a:rPr lang="en-US" sz="2400" dirty="0">
                <a:solidFill>
                  <a:schemeClr val="accent4">
                    <a:lumMod val="60000"/>
                    <a:lumOff val="40000"/>
                  </a:schemeClr>
                </a:solidFill>
              </a:rPr>
              <a:t>					</a:t>
            </a:r>
          </a:p>
          <a:p>
            <a:pPr>
              <a:buNone/>
            </a:pPr>
            <a:r>
              <a:rPr lang="en-US" sz="2400" dirty="0">
                <a:solidFill>
                  <a:schemeClr val="accent4">
                    <a:lumMod val="60000"/>
                    <a:lumOff val="40000"/>
                  </a:schemeClr>
                </a:solidFill>
              </a:rPr>
              <a:t>						      Doug Reeves</a:t>
            </a:r>
            <a:r>
              <a:rPr lang="en-US" sz="2400" dirty="0"/>
              <a:t>	</a:t>
            </a:r>
          </a:p>
        </p:txBody>
      </p:sp>
      <p:sp>
        <p:nvSpPr>
          <p:cNvPr id="90" name="Google Shape;90;p15"/>
          <p:cNvSpPr txBox="1">
            <a:spLocks noGrp="1"/>
          </p:cNvSpPr>
          <p:nvPr>
            <p:ph type="sldNum" idx="12"/>
          </p:nvPr>
        </p:nvSpPr>
        <p:spPr>
          <a:xfrm>
            <a:off x="4297650" y="4832975"/>
            <a:ext cx="548700" cy="310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46</a:t>
            </a:fld>
            <a:endParaRPr/>
          </a:p>
        </p:txBody>
      </p:sp>
    </p:spTree>
    <p:extLst>
      <p:ext uri="{BB962C8B-B14F-4D97-AF65-F5344CB8AC3E}">
        <p14:creationId xmlns:p14="http://schemas.microsoft.com/office/powerpoint/2010/main" val="39655459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000" y="0"/>
            <a:ext cx="9156000" cy="857400"/>
          </a:xfrm>
        </p:spPr>
        <p:txBody>
          <a:bodyPr/>
          <a:lstStyle/>
          <a:p>
            <a:r>
              <a:rPr lang="en-US" sz="4000" dirty="0" smtClean="0">
                <a:solidFill>
                  <a:schemeClr val="accent4">
                    <a:lumMod val="75000"/>
                  </a:schemeClr>
                </a:solidFill>
              </a:rPr>
              <a:t>Grading on Assessments</a:t>
            </a:r>
            <a:endParaRPr lang="en-US" sz="4000" dirty="0">
              <a:solidFill>
                <a:schemeClr val="accent4">
                  <a:lumMod val="75000"/>
                </a:schemeClr>
              </a:solidFill>
            </a:endParaRPr>
          </a:p>
        </p:txBody>
      </p:sp>
      <p:sp>
        <p:nvSpPr>
          <p:cNvPr id="2" name="Content Placeholder 1"/>
          <p:cNvSpPr>
            <a:spLocks noGrp="1"/>
          </p:cNvSpPr>
          <p:nvPr>
            <p:ph idx="1"/>
          </p:nvPr>
        </p:nvSpPr>
        <p:spPr>
          <a:xfrm>
            <a:off x="79513" y="669235"/>
            <a:ext cx="9018104" cy="4406347"/>
          </a:xfrm>
        </p:spPr>
        <p:txBody>
          <a:bodyPr>
            <a:normAutofit/>
          </a:bodyPr>
          <a:lstStyle/>
          <a:p>
            <a:r>
              <a:rPr lang="en-US" dirty="0" smtClean="0"/>
              <a:t>I prefer to call assessments or any assignment that is being graded an observation or evidence.</a:t>
            </a:r>
          </a:p>
          <a:p>
            <a:r>
              <a:rPr lang="en-US" dirty="0" smtClean="0"/>
              <a:t>You will get to make your own rubrics, just like always.</a:t>
            </a:r>
          </a:p>
          <a:p>
            <a:r>
              <a:rPr lang="en-US" dirty="0" smtClean="0"/>
              <a:t>The rubrics will vary depending on the standard(s) assessed, the type of test, subject, and number of questions.  Use written rubrics for longer assignments.</a:t>
            </a:r>
          </a:p>
          <a:p>
            <a:r>
              <a:rPr lang="en-US" dirty="0" smtClean="0"/>
              <a:t>On some </a:t>
            </a:r>
            <a:r>
              <a:rPr lang="en-US" dirty="0" smtClean="0"/>
              <a:t>assignments, </a:t>
            </a:r>
            <a:r>
              <a:rPr lang="en-US" dirty="0" smtClean="0"/>
              <a:t>an EE may not be possible.  For example, if the standard states that students should be able to write the numbers from 1 – 300, if the student does this it’s a ME.  </a:t>
            </a:r>
          </a:p>
          <a:p>
            <a:r>
              <a:rPr lang="en-US" i="1" dirty="0" smtClean="0">
                <a:solidFill>
                  <a:schemeClr val="accent4">
                    <a:lumMod val="40000"/>
                    <a:lumOff val="60000"/>
                  </a:schemeClr>
                </a:solidFill>
              </a:rPr>
              <a:t>But</a:t>
            </a:r>
            <a:r>
              <a:rPr lang="en-US" dirty="0" smtClean="0">
                <a:solidFill>
                  <a:schemeClr val="accent4">
                    <a:lumMod val="40000"/>
                    <a:lumOff val="60000"/>
                  </a:schemeClr>
                </a:solidFill>
              </a:rPr>
              <a:t>, you can and should offer </a:t>
            </a:r>
            <a:r>
              <a:rPr lang="en-US" u="sng" dirty="0" smtClean="0">
                <a:solidFill>
                  <a:schemeClr val="accent4">
                    <a:lumMod val="40000"/>
                    <a:lumOff val="60000"/>
                  </a:schemeClr>
                </a:solidFill>
              </a:rPr>
              <a:t>EE opportunities</a:t>
            </a:r>
            <a:r>
              <a:rPr lang="en-US" dirty="0" smtClean="0">
                <a:solidFill>
                  <a:schemeClr val="accent4">
                    <a:lumMod val="40000"/>
                    <a:lumOff val="60000"/>
                  </a:schemeClr>
                </a:solidFill>
              </a:rPr>
              <a:t>.  For the above standard, you would include more blanks to give students a chance to count higher.  If they can, an EE could be given.</a:t>
            </a:r>
            <a:endParaRPr lang="en-US" dirty="0">
              <a:solidFill>
                <a:schemeClr val="accent4">
                  <a:lumMod val="40000"/>
                  <a:lumOff val="60000"/>
                </a:schemeClr>
              </a:solidFill>
            </a:endParaRPr>
          </a:p>
        </p:txBody>
      </p:sp>
    </p:spTree>
    <p:extLst>
      <p:ext uri="{BB962C8B-B14F-4D97-AF65-F5344CB8AC3E}">
        <p14:creationId xmlns:p14="http://schemas.microsoft.com/office/powerpoint/2010/main" val="10914969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4000" dirty="0" smtClean="0">
                <a:solidFill>
                  <a:schemeClr val="accent4">
                    <a:lumMod val="75000"/>
                  </a:schemeClr>
                </a:solidFill>
                <a:hlinkClick r:id="rId2"/>
              </a:rPr>
              <a:t>Grading in SBG</a:t>
            </a:r>
            <a:endParaRPr lang="en-US" sz="4000" dirty="0">
              <a:solidFill>
                <a:schemeClr val="accent4">
                  <a:lumMod val="75000"/>
                </a:schemeClr>
              </a:solidFill>
            </a:endParaRPr>
          </a:p>
        </p:txBody>
      </p:sp>
    </p:spTree>
    <p:extLst>
      <p:ext uri="{BB962C8B-B14F-4D97-AF65-F5344CB8AC3E}">
        <p14:creationId xmlns:p14="http://schemas.microsoft.com/office/powerpoint/2010/main" val="29341890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4000" dirty="0" smtClean="0">
                <a:solidFill>
                  <a:schemeClr val="accent4">
                    <a:lumMod val="75000"/>
                  </a:schemeClr>
                </a:solidFill>
              </a:rPr>
              <a:t>Grading for the Quarter or Final Grade</a:t>
            </a:r>
            <a:endParaRPr lang="en-US" sz="4000" dirty="0">
              <a:solidFill>
                <a:schemeClr val="accent4">
                  <a:lumMod val="75000"/>
                </a:schemeClr>
              </a:solidFill>
            </a:endParaRPr>
          </a:p>
        </p:txBody>
      </p:sp>
    </p:spTree>
    <p:extLst>
      <p:ext uri="{BB962C8B-B14F-4D97-AF65-F5344CB8AC3E}">
        <p14:creationId xmlns:p14="http://schemas.microsoft.com/office/powerpoint/2010/main" val="32602465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285600"/>
            <a:ext cx="9156000" cy="857400"/>
          </a:xfrm>
        </p:spPr>
        <p:txBody>
          <a:bodyPr/>
          <a:lstStyle/>
          <a:p>
            <a:r>
              <a:rPr lang="en-US" sz="4000" dirty="0" smtClean="0">
                <a:solidFill>
                  <a:schemeClr val="bg1"/>
                </a:solidFill>
              </a:rPr>
              <a:t>At the end of this session:</a:t>
            </a:r>
            <a:endParaRPr lang="en-US" sz="4000" dirty="0">
              <a:solidFill>
                <a:schemeClr val="bg1"/>
              </a:solidFill>
            </a:endParaRPr>
          </a:p>
        </p:txBody>
      </p:sp>
      <p:sp>
        <p:nvSpPr>
          <p:cNvPr id="2" name="Content Placeholder 1"/>
          <p:cNvSpPr>
            <a:spLocks noGrp="1"/>
          </p:cNvSpPr>
          <p:nvPr>
            <p:ph idx="1"/>
          </p:nvPr>
        </p:nvSpPr>
        <p:spPr>
          <a:xfrm>
            <a:off x="249382" y="1143000"/>
            <a:ext cx="8686800" cy="3714750"/>
          </a:xfrm>
        </p:spPr>
        <p:txBody>
          <a:bodyPr>
            <a:normAutofit fontScale="92500"/>
          </a:bodyPr>
          <a:lstStyle/>
          <a:p>
            <a:r>
              <a:rPr lang="en-US" sz="3000" dirty="0">
                <a:solidFill>
                  <a:srgbClr val="FF99FF"/>
                </a:solidFill>
              </a:rPr>
              <a:t>You will have a deeper understanding of teaching to standards, SBG, and why we are doing it.</a:t>
            </a:r>
          </a:p>
          <a:p>
            <a:r>
              <a:rPr lang="en-US" sz="3000" dirty="0">
                <a:solidFill>
                  <a:srgbClr val="FF99FF"/>
                </a:solidFill>
              </a:rPr>
              <a:t>You will (hopefully) feel more comfortable with SBG.</a:t>
            </a:r>
          </a:p>
          <a:p>
            <a:r>
              <a:rPr lang="en-US" sz="3000" dirty="0">
                <a:solidFill>
                  <a:srgbClr val="FF99FF"/>
                </a:solidFill>
              </a:rPr>
              <a:t>You will be able to answer parent questions about SBG.</a:t>
            </a:r>
          </a:p>
          <a:p>
            <a:r>
              <a:rPr lang="en-US" sz="3000" dirty="0">
                <a:solidFill>
                  <a:srgbClr val="FF99FF"/>
                </a:solidFill>
              </a:rPr>
              <a:t>Hopefully, you will feel positively about it too.</a:t>
            </a:r>
          </a:p>
        </p:txBody>
      </p:sp>
    </p:spTree>
    <p:extLst>
      <p:ext uri="{BB962C8B-B14F-4D97-AF65-F5344CB8AC3E}">
        <p14:creationId xmlns:p14="http://schemas.microsoft.com/office/powerpoint/2010/main" val="14557605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79470"/>
            <a:ext cx="9156000" cy="857400"/>
          </a:xfrm>
        </p:spPr>
        <p:txBody>
          <a:bodyPr>
            <a:normAutofit/>
          </a:bodyPr>
          <a:lstStyle/>
          <a:p>
            <a:r>
              <a:rPr lang="en-US" sz="4000" dirty="0" smtClean="0">
                <a:solidFill>
                  <a:schemeClr val="accent4">
                    <a:lumMod val="75000"/>
                  </a:schemeClr>
                </a:solidFill>
              </a:rPr>
              <a:t>Grading for the Quarter or Final</a:t>
            </a:r>
            <a:endParaRPr lang="en-US" sz="4000" dirty="0">
              <a:solidFill>
                <a:schemeClr val="accent4">
                  <a:lumMod val="75000"/>
                </a:schemeClr>
              </a:solidFill>
            </a:endParaRPr>
          </a:p>
        </p:txBody>
      </p:sp>
      <p:sp>
        <p:nvSpPr>
          <p:cNvPr id="2" name="Content Placeholder 1"/>
          <p:cNvSpPr>
            <a:spLocks noGrp="1"/>
          </p:cNvSpPr>
          <p:nvPr>
            <p:ph idx="1"/>
          </p:nvPr>
        </p:nvSpPr>
        <p:spPr>
          <a:xfrm>
            <a:off x="145773" y="1143000"/>
            <a:ext cx="8885583" cy="3886200"/>
          </a:xfrm>
        </p:spPr>
        <p:txBody>
          <a:bodyPr>
            <a:normAutofit fontScale="92500" lnSpcReduction="10000"/>
          </a:bodyPr>
          <a:lstStyle/>
          <a:p>
            <a:r>
              <a:rPr lang="en-US" dirty="0" smtClean="0"/>
              <a:t>It is important to look at all the </a:t>
            </a:r>
            <a:r>
              <a:rPr lang="en-US" dirty="0"/>
              <a:t>assignments </a:t>
            </a:r>
            <a:r>
              <a:rPr lang="en-US" dirty="0" smtClean="0"/>
              <a:t>for a </a:t>
            </a:r>
            <a:r>
              <a:rPr lang="en-US" dirty="0" smtClean="0"/>
              <a:t>standard </a:t>
            </a:r>
            <a:r>
              <a:rPr lang="en-US" dirty="0" smtClean="0"/>
              <a:t>as a whole, without averaging.  Teachers should ask themselves:  What rubric score represents this students’ overall proficiency in this </a:t>
            </a:r>
            <a:r>
              <a:rPr lang="en-US" dirty="0" smtClean="0"/>
              <a:t>standard this </a:t>
            </a:r>
            <a:r>
              <a:rPr lang="en-US" dirty="0" smtClean="0"/>
              <a:t>quarter?</a:t>
            </a:r>
          </a:p>
          <a:p>
            <a:r>
              <a:rPr lang="en-US" dirty="0" smtClean="0"/>
              <a:t>The mode is often the appropriate grade, but not always.</a:t>
            </a:r>
          </a:p>
          <a:p>
            <a:r>
              <a:rPr lang="en-US" dirty="0" smtClean="0"/>
              <a:t>If some standards haven’t been assessed in awhile and are showing the student to be not proficient, you should reassess or at least have a plan for reassessing in the future and share this with parents.</a:t>
            </a:r>
          </a:p>
          <a:p>
            <a:r>
              <a:rPr lang="en-US" dirty="0" smtClean="0"/>
              <a:t>However, key or important standards and your knowledge of the student may be considered and factored into a final grade.</a:t>
            </a:r>
          </a:p>
          <a:p>
            <a:r>
              <a:rPr lang="en-US" dirty="0" smtClean="0">
                <a:solidFill>
                  <a:schemeClr val="accent4">
                    <a:lumMod val="40000"/>
                    <a:lumOff val="60000"/>
                  </a:schemeClr>
                </a:solidFill>
              </a:rPr>
              <a:t>The key to this is being able to explain and justify the grades to parents.</a:t>
            </a:r>
          </a:p>
          <a:p>
            <a:r>
              <a:rPr lang="en-US" dirty="0" smtClean="0">
                <a:solidFill>
                  <a:schemeClr val="accent4">
                    <a:lumMod val="40000"/>
                    <a:lumOff val="60000"/>
                  </a:schemeClr>
                </a:solidFill>
              </a:rPr>
              <a:t>Comments need to be specific and tied to the standards.  Any grade of NE or AE should have comments stating why.</a:t>
            </a:r>
          </a:p>
          <a:p>
            <a:endParaRPr lang="en-US" dirty="0"/>
          </a:p>
        </p:txBody>
      </p:sp>
    </p:spTree>
    <p:extLst>
      <p:ext uri="{BB962C8B-B14F-4D97-AF65-F5344CB8AC3E}">
        <p14:creationId xmlns:p14="http://schemas.microsoft.com/office/powerpoint/2010/main" val="32678928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99957"/>
            <a:ext cx="9156000" cy="857400"/>
          </a:xfrm>
        </p:spPr>
        <p:txBody>
          <a:bodyPr/>
          <a:lstStyle/>
          <a:p>
            <a:r>
              <a:rPr lang="en-US" sz="3600" dirty="0" smtClean="0">
                <a:solidFill>
                  <a:schemeClr val="accent4">
                    <a:lumMod val="75000"/>
                  </a:schemeClr>
                </a:solidFill>
              </a:rPr>
              <a:t>Grading Examples – Quarter/Final</a:t>
            </a:r>
            <a:endParaRPr lang="en-US" sz="3600" dirty="0">
              <a:solidFill>
                <a:schemeClr val="accent4">
                  <a:lumMod val="75000"/>
                </a:schemeClr>
              </a:solidFill>
            </a:endParaRPr>
          </a:p>
        </p:txBody>
      </p:sp>
      <p:sp>
        <p:nvSpPr>
          <p:cNvPr id="2" name="Content Placeholder 1"/>
          <p:cNvSpPr>
            <a:spLocks noGrp="1"/>
          </p:cNvSpPr>
          <p:nvPr>
            <p:ph idx="1"/>
          </p:nvPr>
        </p:nvSpPr>
        <p:spPr>
          <a:xfrm>
            <a:off x="72887" y="821635"/>
            <a:ext cx="8925339" cy="4321865"/>
          </a:xfrm>
        </p:spPr>
        <p:txBody>
          <a:bodyPr>
            <a:normAutofit fontScale="92500" lnSpcReduction="20000"/>
          </a:bodyPr>
          <a:lstStyle/>
          <a:p>
            <a:pPr marL="342900" lvl="1" indent="-342900">
              <a:spcBef>
                <a:spcPts val="450"/>
              </a:spcBef>
              <a:buClr>
                <a:schemeClr val="accent2"/>
              </a:buClr>
            </a:pPr>
            <a:r>
              <a:rPr lang="en-US" dirty="0" smtClean="0"/>
              <a:t>Jocelyn’s performance on the </a:t>
            </a:r>
            <a:r>
              <a:rPr lang="en-US" dirty="0" smtClean="0"/>
              <a:t>standard </a:t>
            </a:r>
            <a:r>
              <a:rPr lang="en-US" dirty="0" smtClean="0"/>
              <a:t>taught:</a:t>
            </a:r>
          </a:p>
          <a:p>
            <a:pPr marL="558800" lvl="1" indent="0">
              <a:buNone/>
            </a:pPr>
            <a:r>
              <a:rPr lang="en-US" dirty="0" smtClean="0"/>
              <a:t>ME, ME, AE, ME, ME, EE, ME		                        Final grade: ME      Why?</a:t>
            </a:r>
          </a:p>
          <a:p>
            <a:pPr marL="558800" lvl="1" indent="0">
              <a:buNone/>
            </a:pPr>
            <a:endParaRPr lang="en-US" dirty="0"/>
          </a:p>
          <a:p>
            <a:pPr marL="558800" lvl="1" indent="0">
              <a:buNone/>
            </a:pPr>
            <a:r>
              <a:rPr lang="en-US" dirty="0" smtClean="0"/>
              <a:t>Lisa has mastered most of the </a:t>
            </a:r>
            <a:r>
              <a:rPr lang="en-US" dirty="0" smtClean="0"/>
              <a:t>assignments.  </a:t>
            </a:r>
            <a:r>
              <a:rPr lang="en-US" dirty="0" smtClean="0"/>
              <a:t>On one </a:t>
            </a:r>
            <a:r>
              <a:rPr lang="en-US" dirty="0" smtClean="0"/>
              <a:t>assignment </a:t>
            </a:r>
            <a:r>
              <a:rPr lang="en-US" dirty="0" smtClean="0"/>
              <a:t>she performed above expectations, but on another she still requires practice and reteaching.  However, her overall performance is what we expect.</a:t>
            </a:r>
          </a:p>
          <a:p>
            <a:pPr marL="342900" lvl="1" indent="-342900">
              <a:spcBef>
                <a:spcPts val="450"/>
              </a:spcBef>
              <a:buClr>
                <a:schemeClr val="accent2"/>
              </a:buClr>
            </a:pPr>
            <a:r>
              <a:rPr lang="en-US" dirty="0" smtClean="0"/>
              <a:t>Lisa’s performance on the </a:t>
            </a:r>
            <a:r>
              <a:rPr lang="en-US" dirty="0" smtClean="0"/>
              <a:t>standard </a:t>
            </a:r>
            <a:r>
              <a:rPr lang="en-US" dirty="0" smtClean="0"/>
              <a:t>taught:</a:t>
            </a:r>
          </a:p>
          <a:p>
            <a:pPr marL="787400" lvl="4" indent="0">
              <a:spcBef>
                <a:spcPts val="450"/>
              </a:spcBef>
              <a:buClr>
                <a:schemeClr val="accent2"/>
              </a:buClr>
              <a:buNone/>
            </a:pPr>
            <a:r>
              <a:rPr lang="en-US" dirty="0" smtClean="0"/>
              <a:t>ME, EE, ME, EE, ME, EE		     Final grade:  ?     What do you think?</a:t>
            </a:r>
          </a:p>
          <a:p>
            <a:pPr marL="787400" lvl="4" indent="0">
              <a:spcBef>
                <a:spcPts val="450"/>
              </a:spcBef>
              <a:buClr>
                <a:schemeClr val="accent2"/>
              </a:buClr>
              <a:buNone/>
            </a:pPr>
            <a:r>
              <a:rPr lang="en-US" dirty="0" smtClean="0"/>
              <a:t>The teacher’s knowledge of the student will come into play here, as well as the importance of each </a:t>
            </a:r>
            <a:r>
              <a:rPr lang="en-US" dirty="0" smtClean="0"/>
              <a:t>assignment. </a:t>
            </a:r>
          </a:p>
          <a:p>
            <a:pPr marL="342900" lvl="2" indent="-342900">
              <a:spcBef>
                <a:spcPts val="450"/>
              </a:spcBef>
              <a:buClr>
                <a:schemeClr val="accent2"/>
              </a:buClr>
              <a:buFont typeface="Courier New" panose="02070309020205020404" pitchFamily="49" charset="0"/>
              <a:buChar char="o"/>
            </a:pPr>
            <a:r>
              <a:rPr lang="en-US" dirty="0" smtClean="0"/>
              <a:t>Kyle’s </a:t>
            </a:r>
            <a:r>
              <a:rPr lang="en-US" dirty="0" smtClean="0"/>
              <a:t>performance on the </a:t>
            </a:r>
            <a:r>
              <a:rPr lang="en-US" dirty="0" smtClean="0"/>
              <a:t>standard </a:t>
            </a:r>
            <a:r>
              <a:rPr lang="en-US" dirty="0" smtClean="0"/>
              <a:t>taught:</a:t>
            </a:r>
          </a:p>
          <a:p>
            <a:pPr marL="558800" lvl="1" indent="0">
              <a:buNone/>
            </a:pPr>
            <a:r>
              <a:rPr lang="en-US" dirty="0" smtClean="0"/>
              <a:t>ME, ME, EE, ME, EE, ME, ME, ME                                            Final grade: ME    Why?</a:t>
            </a:r>
          </a:p>
          <a:p>
            <a:pPr marL="558800" lvl="1" indent="0">
              <a:buNone/>
            </a:pPr>
            <a:r>
              <a:rPr lang="en-US" dirty="0" smtClean="0"/>
              <a:t>Kyle has mastered the </a:t>
            </a:r>
            <a:r>
              <a:rPr lang="en-US" dirty="0"/>
              <a:t>assignments </a:t>
            </a:r>
            <a:r>
              <a:rPr lang="en-US" dirty="0" smtClean="0"/>
              <a:t>and met expectations.  On some of the </a:t>
            </a:r>
            <a:r>
              <a:rPr lang="en-US" dirty="0"/>
              <a:t>assignments </a:t>
            </a:r>
            <a:r>
              <a:rPr lang="en-US" dirty="0" smtClean="0"/>
              <a:t>he has demonstrated additional skill, knowledge, and creativity, but overall his performance is what we expect.</a:t>
            </a:r>
          </a:p>
          <a:p>
            <a:pPr lvl="2">
              <a:buFont typeface="Arial" pitchFamily="34" charset="0"/>
              <a:buChar char="•"/>
            </a:pPr>
            <a:endParaRPr lang="en-US" dirty="0"/>
          </a:p>
        </p:txBody>
      </p:sp>
    </p:spTree>
    <p:extLst>
      <p:ext uri="{BB962C8B-B14F-4D97-AF65-F5344CB8AC3E}">
        <p14:creationId xmlns:p14="http://schemas.microsoft.com/office/powerpoint/2010/main" val="3993506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9156000" cy="857400"/>
          </a:xfrm>
        </p:spPr>
        <p:txBody>
          <a:bodyPr/>
          <a:lstStyle/>
          <a:p>
            <a:r>
              <a:rPr lang="en-US" sz="3600" dirty="0" smtClean="0">
                <a:solidFill>
                  <a:schemeClr val="accent4">
                    <a:lumMod val="75000"/>
                  </a:schemeClr>
                </a:solidFill>
              </a:rPr>
              <a:t>Grading Examples – Quarter/Final</a:t>
            </a:r>
            <a:endParaRPr lang="en-US" sz="3600" dirty="0">
              <a:solidFill>
                <a:schemeClr val="accent4">
                  <a:lumMod val="75000"/>
                </a:schemeClr>
              </a:solidFill>
            </a:endParaRPr>
          </a:p>
        </p:txBody>
      </p:sp>
      <p:sp>
        <p:nvSpPr>
          <p:cNvPr id="2" name="Content Placeholder 1"/>
          <p:cNvSpPr>
            <a:spLocks noGrp="1"/>
          </p:cNvSpPr>
          <p:nvPr>
            <p:ph idx="1"/>
          </p:nvPr>
        </p:nvSpPr>
        <p:spPr>
          <a:xfrm>
            <a:off x="192156" y="742122"/>
            <a:ext cx="8792818" cy="4287077"/>
          </a:xfrm>
        </p:spPr>
        <p:txBody>
          <a:bodyPr>
            <a:normAutofit fontScale="92500" lnSpcReduction="10000"/>
          </a:bodyPr>
          <a:lstStyle/>
          <a:p>
            <a:pPr marL="205740" lvl="1">
              <a:spcBef>
                <a:spcPts val="450"/>
              </a:spcBef>
              <a:buClr>
                <a:schemeClr val="accent2"/>
              </a:buClr>
            </a:pPr>
            <a:r>
              <a:rPr lang="en-US" dirty="0" smtClean="0">
                <a:solidFill>
                  <a:schemeClr val="bg1"/>
                </a:solidFill>
              </a:rPr>
              <a:t>Isaac’s performance on the </a:t>
            </a:r>
            <a:r>
              <a:rPr lang="en-US" dirty="0" smtClean="0">
                <a:solidFill>
                  <a:schemeClr val="bg1"/>
                </a:solidFill>
              </a:rPr>
              <a:t>KEY standard: (Key Standards are standards on the Report Card)</a:t>
            </a:r>
            <a:endParaRPr lang="en-US" dirty="0" smtClean="0">
              <a:solidFill>
                <a:schemeClr val="bg1"/>
              </a:solidFill>
            </a:endParaRPr>
          </a:p>
          <a:p>
            <a:pPr marL="0" lvl="1" indent="0">
              <a:spcBef>
                <a:spcPts val="450"/>
              </a:spcBef>
              <a:buClr>
                <a:schemeClr val="accent2"/>
              </a:buClr>
              <a:buNone/>
            </a:pPr>
            <a:r>
              <a:rPr lang="en-US" dirty="0">
                <a:solidFill>
                  <a:schemeClr val="bg1"/>
                </a:solidFill>
              </a:rPr>
              <a:t>	</a:t>
            </a:r>
            <a:r>
              <a:rPr lang="en-US" dirty="0" smtClean="0">
                <a:solidFill>
                  <a:schemeClr val="bg1"/>
                </a:solidFill>
              </a:rPr>
              <a:t>EE, </a:t>
            </a:r>
            <a:r>
              <a:rPr lang="en-US" dirty="0" smtClean="0">
                <a:solidFill>
                  <a:schemeClr val="bg1"/>
                </a:solidFill>
              </a:rPr>
              <a:t>AE, </a:t>
            </a:r>
            <a:r>
              <a:rPr lang="en-US" dirty="0" smtClean="0">
                <a:solidFill>
                  <a:schemeClr val="bg1"/>
                </a:solidFill>
              </a:rPr>
              <a:t>EE, EE, </a:t>
            </a:r>
            <a:r>
              <a:rPr lang="en-US" dirty="0" smtClean="0">
                <a:solidFill>
                  <a:schemeClr val="bg1"/>
                </a:solidFill>
              </a:rPr>
              <a:t>EE, </a:t>
            </a:r>
            <a:r>
              <a:rPr lang="en-US" dirty="0" smtClean="0">
                <a:solidFill>
                  <a:schemeClr val="bg1"/>
                </a:solidFill>
              </a:rPr>
              <a:t>EE, </a:t>
            </a:r>
            <a:r>
              <a:rPr lang="en-US" dirty="0" smtClean="0">
                <a:solidFill>
                  <a:schemeClr val="bg1"/>
                </a:solidFill>
              </a:rPr>
              <a:t>AE  	Final grade:  EE     Why?</a:t>
            </a:r>
          </a:p>
          <a:p>
            <a:pPr marL="0" lvl="1" indent="0">
              <a:spcBef>
                <a:spcPts val="450"/>
              </a:spcBef>
              <a:buClr>
                <a:schemeClr val="accent2"/>
              </a:buClr>
              <a:buNone/>
            </a:pPr>
            <a:r>
              <a:rPr lang="en-US" dirty="0" smtClean="0">
                <a:solidFill>
                  <a:schemeClr val="bg1"/>
                </a:solidFill>
              </a:rPr>
              <a:t>Isaac obviously is performing above grade level on many </a:t>
            </a:r>
            <a:r>
              <a:rPr lang="en-US" dirty="0"/>
              <a:t>assignments</a:t>
            </a:r>
            <a:r>
              <a:rPr lang="en-US" dirty="0" smtClean="0">
                <a:solidFill>
                  <a:schemeClr val="bg1"/>
                </a:solidFill>
              </a:rPr>
              <a:t> </a:t>
            </a:r>
            <a:r>
              <a:rPr lang="en-US" dirty="0" smtClean="0">
                <a:solidFill>
                  <a:schemeClr val="bg1"/>
                </a:solidFill>
              </a:rPr>
              <a:t>and can use the information and his knowledge in different ways.  However, there are a few </a:t>
            </a:r>
            <a:r>
              <a:rPr lang="en-US" dirty="0"/>
              <a:t>assignments</a:t>
            </a:r>
            <a:r>
              <a:rPr lang="en-US" dirty="0" smtClean="0">
                <a:solidFill>
                  <a:schemeClr val="bg1"/>
                </a:solidFill>
              </a:rPr>
              <a:t> </a:t>
            </a:r>
            <a:r>
              <a:rPr lang="en-US" dirty="0" smtClean="0">
                <a:solidFill>
                  <a:schemeClr val="bg1"/>
                </a:solidFill>
              </a:rPr>
              <a:t>on which he still needs more practice, but this does not affect his overall knowledge and </a:t>
            </a:r>
            <a:r>
              <a:rPr lang="en-US" dirty="0" smtClean="0">
                <a:solidFill>
                  <a:schemeClr val="bg1"/>
                </a:solidFill>
              </a:rPr>
              <a:t>proficienc</a:t>
            </a:r>
            <a:r>
              <a:rPr lang="en-US" dirty="0" smtClean="0">
                <a:solidFill>
                  <a:schemeClr val="bg1"/>
                </a:solidFill>
              </a:rPr>
              <a:t>y.</a:t>
            </a:r>
            <a:endParaRPr lang="en-US" dirty="0" smtClean="0">
              <a:solidFill>
                <a:schemeClr val="bg1"/>
              </a:solidFill>
            </a:endParaRPr>
          </a:p>
          <a:p>
            <a:pPr marL="0" lvl="1" indent="0">
              <a:spcBef>
                <a:spcPts val="450"/>
              </a:spcBef>
              <a:buClr>
                <a:schemeClr val="accent2"/>
              </a:buClr>
              <a:buNone/>
            </a:pPr>
            <a:r>
              <a:rPr lang="en-US" dirty="0" smtClean="0">
                <a:solidFill>
                  <a:schemeClr val="bg1"/>
                </a:solidFill>
              </a:rPr>
              <a:t>Interesting to note:  averaged the grade </a:t>
            </a:r>
            <a:r>
              <a:rPr lang="en-US" sz="2100" dirty="0" smtClean="0">
                <a:solidFill>
                  <a:schemeClr val="bg1"/>
                </a:solidFill>
              </a:rPr>
              <a:t>would be a ME!</a:t>
            </a:r>
          </a:p>
          <a:p>
            <a:pPr marL="205740" lvl="1">
              <a:spcBef>
                <a:spcPts val="450"/>
              </a:spcBef>
              <a:buClr>
                <a:schemeClr val="accent2"/>
              </a:buClr>
            </a:pPr>
            <a:r>
              <a:rPr lang="en-US" dirty="0" smtClean="0"/>
              <a:t>Eva’s performance on the </a:t>
            </a:r>
            <a:r>
              <a:rPr lang="en-US" dirty="0" smtClean="0"/>
              <a:t>standard </a:t>
            </a:r>
            <a:r>
              <a:rPr lang="en-US" dirty="0" smtClean="0"/>
              <a:t>taught:</a:t>
            </a:r>
          </a:p>
          <a:p>
            <a:pPr marL="0" lvl="1" indent="0">
              <a:spcBef>
                <a:spcPts val="450"/>
              </a:spcBef>
              <a:buClr>
                <a:schemeClr val="accent2"/>
              </a:buClr>
              <a:buNone/>
            </a:pPr>
            <a:r>
              <a:rPr lang="en-US" dirty="0"/>
              <a:t>	</a:t>
            </a:r>
            <a:r>
              <a:rPr lang="en-US" dirty="0" smtClean="0"/>
              <a:t>AE, </a:t>
            </a:r>
            <a:r>
              <a:rPr lang="en-US" dirty="0" smtClean="0"/>
              <a:t>AE, </a:t>
            </a:r>
            <a:r>
              <a:rPr lang="en-US" dirty="0" smtClean="0"/>
              <a:t>AE, </a:t>
            </a:r>
            <a:r>
              <a:rPr lang="en-US" dirty="0" smtClean="0"/>
              <a:t>ME, AE, </a:t>
            </a:r>
            <a:r>
              <a:rPr lang="en-US" dirty="0" smtClean="0"/>
              <a:t>ME, ME	Final grade:  AE      Why?</a:t>
            </a:r>
          </a:p>
          <a:p>
            <a:pPr marL="0" lvl="1" indent="0">
              <a:spcBef>
                <a:spcPts val="450"/>
              </a:spcBef>
              <a:buClr>
                <a:schemeClr val="accent2"/>
              </a:buClr>
              <a:buNone/>
            </a:pPr>
            <a:r>
              <a:rPr lang="en-US" dirty="0" smtClean="0"/>
              <a:t>Eva has performed at a level AE on many </a:t>
            </a:r>
            <a:r>
              <a:rPr lang="en-US" dirty="0"/>
              <a:t>assignments, </a:t>
            </a:r>
            <a:r>
              <a:rPr lang="en-US" dirty="0" smtClean="0"/>
              <a:t>including two key or important ones.  She is not demonstrating that she has overall mastery of the content yet, although she has mastered a few of the </a:t>
            </a:r>
            <a:r>
              <a:rPr lang="en-US" dirty="0"/>
              <a:t>assignments.</a:t>
            </a:r>
            <a:endParaRPr lang="en-US" dirty="0" smtClean="0"/>
          </a:p>
          <a:p>
            <a:pPr marL="480060" lvl="2">
              <a:spcBef>
                <a:spcPts val="450"/>
              </a:spcBef>
              <a:buClr>
                <a:schemeClr val="accent2"/>
              </a:buClr>
            </a:pPr>
            <a:endParaRPr lang="en-US" dirty="0" smtClean="0"/>
          </a:p>
          <a:p>
            <a:endParaRPr lang="en-US" dirty="0"/>
          </a:p>
        </p:txBody>
      </p:sp>
    </p:spTree>
    <p:extLst>
      <p:ext uri="{BB962C8B-B14F-4D97-AF65-F5344CB8AC3E}">
        <p14:creationId xmlns:p14="http://schemas.microsoft.com/office/powerpoint/2010/main" val="10764656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13209"/>
            <a:ext cx="9156000" cy="857400"/>
          </a:xfrm>
        </p:spPr>
        <p:txBody>
          <a:bodyPr/>
          <a:lstStyle/>
          <a:p>
            <a:r>
              <a:rPr lang="en-US" sz="3200" dirty="0" smtClean="0">
                <a:solidFill>
                  <a:schemeClr val="accent4">
                    <a:lumMod val="75000"/>
                  </a:schemeClr>
                </a:solidFill>
              </a:rPr>
              <a:t>Grading Practice for Quarter/Final</a:t>
            </a:r>
            <a:endParaRPr lang="en-US" sz="3200" dirty="0">
              <a:solidFill>
                <a:schemeClr val="accent4">
                  <a:lumMod val="75000"/>
                </a:schemeClr>
              </a:solidFill>
            </a:endParaRPr>
          </a:p>
        </p:txBody>
      </p:sp>
      <p:sp>
        <p:nvSpPr>
          <p:cNvPr id="2" name="Content Placeholder 1"/>
          <p:cNvSpPr>
            <a:spLocks noGrp="1"/>
          </p:cNvSpPr>
          <p:nvPr>
            <p:ph idx="1"/>
          </p:nvPr>
        </p:nvSpPr>
        <p:spPr>
          <a:xfrm>
            <a:off x="231913" y="1143000"/>
            <a:ext cx="8819322" cy="3859696"/>
          </a:xfrm>
        </p:spPr>
        <p:txBody>
          <a:bodyPr>
            <a:normAutofit/>
          </a:bodyPr>
          <a:lstStyle/>
          <a:p>
            <a:r>
              <a:rPr lang="en-US" sz="2400" dirty="0" smtClean="0"/>
              <a:t>ME, ME, AE, ME, ME, EE, ME</a:t>
            </a:r>
            <a:r>
              <a:rPr lang="en-US" sz="2400" dirty="0"/>
              <a:t>	  Final grade?  ______</a:t>
            </a:r>
          </a:p>
          <a:p>
            <a:r>
              <a:rPr lang="en-US" sz="2400" dirty="0" smtClean="0"/>
              <a:t>AE, </a:t>
            </a:r>
            <a:r>
              <a:rPr lang="en-US" sz="2400" dirty="0" smtClean="0"/>
              <a:t>ME, </a:t>
            </a:r>
            <a:r>
              <a:rPr lang="en-US" sz="2400" dirty="0" smtClean="0"/>
              <a:t>AE, </a:t>
            </a:r>
            <a:r>
              <a:rPr lang="en-US" sz="2400" dirty="0" smtClean="0"/>
              <a:t>ME, </a:t>
            </a:r>
            <a:r>
              <a:rPr lang="en-US" sz="2400" dirty="0" smtClean="0"/>
              <a:t>AE, AE, </a:t>
            </a:r>
            <a:r>
              <a:rPr lang="en-US" sz="2400" dirty="0" smtClean="0"/>
              <a:t>ME</a:t>
            </a:r>
            <a:r>
              <a:rPr lang="en-US" sz="2400" dirty="0"/>
              <a:t>	  Final grade?  ______  </a:t>
            </a:r>
          </a:p>
          <a:p>
            <a:r>
              <a:rPr lang="en-US" sz="2400" dirty="0" smtClean="0"/>
              <a:t>ME, ME, </a:t>
            </a:r>
            <a:r>
              <a:rPr lang="en-US" sz="2400" dirty="0" smtClean="0"/>
              <a:t>ME, EE, EE, </a:t>
            </a:r>
            <a:r>
              <a:rPr lang="en-US" sz="2400" dirty="0" smtClean="0"/>
              <a:t>ME, </a:t>
            </a:r>
            <a:r>
              <a:rPr lang="en-US" sz="2400" dirty="0" smtClean="0"/>
              <a:t>ME</a:t>
            </a:r>
            <a:r>
              <a:rPr lang="en-US" sz="2400" dirty="0"/>
              <a:t>	  Final grade?  ______  </a:t>
            </a:r>
          </a:p>
          <a:p>
            <a:r>
              <a:rPr lang="en-US" sz="2400" dirty="0" smtClean="0"/>
              <a:t>EE, AE, EE, EE, EE, EE, AE</a:t>
            </a:r>
            <a:r>
              <a:rPr lang="en-US" sz="2400" dirty="0"/>
              <a:t>	  </a:t>
            </a:r>
            <a:r>
              <a:rPr lang="en-US" sz="2400" dirty="0" smtClean="0"/>
              <a:t>              Final </a:t>
            </a:r>
            <a:r>
              <a:rPr lang="en-US" sz="2400" dirty="0"/>
              <a:t>grade?  ______</a:t>
            </a:r>
          </a:p>
          <a:p>
            <a:r>
              <a:rPr lang="en-US" sz="2400" dirty="0" smtClean="0"/>
              <a:t>ME, </a:t>
            </a:r>
            <a:r>
              <a:rPr lang="en-US" sz="2400" dirty="0" smtClean="0"/>
              <a:t>ME, ME, EE, </a:t>
            </a:r>
            <a:r>
              <a:rPr lang="en-US" sz="2400" dirty="0" smtClean="0"/>
              <a:t>EE, EE</a:t>
            </a:r>
            <a:r>
              <a:rPr lang="en-US" sz="2400" dirty="0"/>
              <a:t>	  </a:t>
            </a:r>
            <a:r>
              <a:rPr lang="en-US" sz="2400" dirty="0" smtClean="0"/>
              <a:t>	  Final </a:t>
            </a:r>
            <a:r>
              <a:rPr lang="en-US" sz="2400" dirty="0"/>
              <a:t>grade?  ______ </a:t>
            </a:r>
          </a:p>
          <a:p>
            <a:r>
              <a:rPr lang="en-US" sz="2400" dirty="0" smtClean="0"/>
              <a:t>EE, EE, EE, ME, ME, ME</a:t>
            </a:r>
            <a:r>
              <a:rPr lang="en-US" sz="2400" dirty="0"/>
              <a:t>		  Final grade?  ______</a:t>
            </a:r>
          </a:p>
          <a:p>
            <a:endParaRPr lang="en-US" sz="2400" dirty="0"/>
          </a:p>
          <a:p>
            <a:r>
              <a:rPr lang="en-US" sz="1500" dirty="0"/>
              <a:t>Remember that these grades may differ once knowledge of the student is considered and ample evidence must exist to support the grade.</a:t>
            </a:r>
          </a:p>
          <a:p>
            <a:pPr>
              <a:buNone/>
            </a:pPr>
            <a:endParaRPr lang="en-US" dirty="0"/>
          </a:p>
        </p:txBody>
      </p:sp>
    </p:spTree>
    <p:extLst>
      <p:ext uri="{BB962C8B-B14F-4D97-AF65-F5344CB8AC3E}">
        <p14:creationId xmlns:p14="http://schemas.microsoft.com/office/powerpoint/2010/main" val="25861502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73827" y="950120"/>
            <a:ext cx="3928362" cy="2139553"/>
          </a:xfrm>
        </p:spPr>
        <p:txBody>
          <a:bodyPr>
            <a:normAutofit fontScale="90000"/>
          </a:bodyPr>
          <a:lstStyle/>
          <a:p>
            <a:r>
              <a:rPr lang="en-US" sz="4800" dirty="0">
                <a:solidFill>
                  <a:schemeClr val="accent4">
                    <a:lumMod val="75000"/>
                  </a:schemeClr>
                </a:solidFill>
              </a:rPr>
              <a:t>Let’s talk about </a:t>
            </a:r>
            <a:r>
              <a:rPr lang="en-US" sz="4800" dirty="0" err="1">
                <a:solidFill>
                  <a:schemeClr val="accent4">
                    <a:lumMod val="75000"/>
                  </a:schemeClr>
                </a:solidFill>
              </a:rPr>
              <a:t>Rediker</a:t>
            </a:r>
            <a:r>
              <a:rPr lang="en-US" sz="4800" dirty="0">
                <a:solidFill>
                  <a:schemeClr val="accent4">
                    <a:lumMod val="75000"/>
                  </a:schemeClr>
                </a:solidFill>
              </a:rPr>
              <a:t> and your gradebook!</a:t>
            </a:r>
          </a:p>
        </p:txBody>
      </p:sp>
      <p:pic>
        <p:nvPicPr>
          <p:cNvPr id="3" name="Picture Placeholder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8856" y="616790"/>
            <a:ext cx="3514531" cy="3514531"/>
          </a:xfrm>
          <a:prstGeom prst="rect">
            <a:avLst/>
          </a:prstGeom>
          <a:noFill/>
          <a:ln>
            <a:noFill/>
          </a:ln>
        </p:spPr>
      </p:pic>
      <p:sp>
        <p:nvSpPr>
          <p:cNvPr id="4" name="Text Placeholder 3"/>
          <p:cNvSpPr>
            <a:spLocks noGrp="1"/>
          </p:cNvSpPr>
          <p:nvPr>
            <p:ph type="body" sz="half" idx="4294967295"/>
          </p:nvPr>
        </p:nvSpPr>
        <p:spPr>
          <a:xfrm>
            <a:off x="102704" y="4131321"/>
            <a:ext cx="4419600" cy="762000"/>
          </a:xfrm>
          <a:prstGeom prst="rect">
            <a:avLst/>
          </a:prstGeom>
        </p:spPr>
        <p:txBody>
          <a:bodyPr>
            <a:normAutofit fontScale="92500" lnSpcReduction="20000"/>
          </a:bodyPr>
          <a:lstStyle/>
          <a:p>
            <a:pPr algn="ctr"/>
            <a:r>
              <a:rPr lang="en-US" sz="2200" dirty="0" smtClean="0">
                <a:solidFill>
                  <a:schemeClr val="bg1"/>
                </a:solidFill>
                <a:latin typeface="Comic Sans MS" panose="030F0702030302020204" pitchFamily="66" charset="0"/>
              </a:rPr>
              <a:t>It’s for more than just attendance! </a:t>
            </a:r>
            <a:endParaRPr lang="en-US" sz="2200" dirty="0">
              <a:solidFill>
                <a:schemeClr val="bg1"/>
              </a:solidFill>
              <a:latin typeface="Comic Sans MS" panose="030F0702030302020204" pitchFamily="66" charset="0"/>
            </a:endParaRPr>
          </a:p>
        </p:txBody>
      </p:sp>
    </p:spTree>
    <p:extLst>
      <p:ext uri="{BB962C8B-B14F-4D97-AF65-F5344CB8AC3E}">
        <p14:creationId xmlns:p14="http://schemas.microsoft.com/office/powerpoint/2010/main" val="29683002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dow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740" y="113209"/>
            <a:ext cx="9156000" cy="857400"/>
          </a:xfrm>
        </p:spPr>
        <p:txBody>
          <a:bodyPr/>
          <a:lstStyle/>
          <a:p>
            <a:r>
              <a:rPr lang="en-US" sz="3600" dirty="0">
                <a:solidFill>
                  <a:schemeClr val="tx2"/>
                </a:solidFill>
              </a:rPr>
              <a:t>How do standards transfer to the report card?</a:t>
            </a:r>
          </a:p>
        </p:txBody>
      </p:sp>
      <p:sp>
        <p:nvSpPr>
          <p:cNvPr id="3" name="Content Placeholder 2"/>
          <p:cNvSpPr>
            <a:spLocks noGrp="1"/>
          </p:cNvSpPr>
          <p:nvPr>
            <p:ph idx="1"/>
          </p:nvPr>
        </p:nvSpPr>
        <p:spPr/>
        <p:txBody>
          <a:bodyPr/>
          <a:lstStyle/>
          <a:p>
            <a:r>
              <a:rPr lang="en-US" sz="2400" dirty="0"/>
              <a:t>Standards are “unpacked”, or taken apart, so that students can understand it. </a:t>
            </a:r>
          </a:p>
          <a:p>
            <a:r>
              <a:rPr lang="en-US" sz="2400" dirty="0"/>
              <a:t>Standards are EOY goals, so they are taught and assessed in pieces. </a:t>
            </a:r>
          </a:p>
          <a:p>
            <a:r>
              <a:rPr lang="en-US" sz="2400" dirty="0"/>
              <a:t>Guide Sheets break the report card standards down. </a:t>
            </a:r>
          </a:p>
          <a:p>
            <a:pPr marL="101600" indent="0">
              <a:buNone/>
            </a:pPr>
            <a:endParaRPr lang="en-US" sz="2400" dirty="0"/>
          </a:p>
        </p:txBody>
      </p:sp>
      <p:sp>
        <p:nvSpPr>
          <p:cNvPr id="4" name="Slide Number Placeholder 3"/>
          <p:cNvSpPr>
            <a:spLocks noGrp="1"/>
          </p:cNvSpPr>
          <p:nvPr>
            <p:ph type="sldNum" sz="quarter" idx="12"/>
          </p:nvPr>
        </p:nvSpPr>
        <p:spPr/>
        <p:txBody>
          <a:bodyPr/>
          <a:lstStyle/>
          <a:p>
            <a:fld id="{953C2D8C-33DB-46ED-A340-BFC8B54FE8B2}" type="slidenum">
              <a:rPr lang="en-US" smtClean="0"/>
              <a:pPr/>
              <a:t>55</a:t>
            </a:fld>
            <a:endParaRPr lang="en-US"/>
          </a:p>
        </p:txBody>
      </p:sp>
    </p:spTree>
    <p:extLst>
      <p:ext uri="{BB962C8B-B14F-4D97-AF65-F5344CB8AC3E}">
        <p14:creationId xmlns:p14="http://schemas.microsoft.com/office/powerpoint/2010/main" val="33076093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56</a:t>
            </a:fld>
            <a:endParaRPr lang="en"/>
          </a:p>
        </p:txBody>
      </p:sp>
      <p:pic>
        <p:nvPicPr>
          <p:cNvPr id="3"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37499" y="19773"/>
            <a:ext cx="6017702" cy="3915221"/>
          </a:xfrm>
          <a:prstGeom prst="rect">
            <a:avLst/>
          </a:prstGeom>
        </p:spPr>
      </p:pic>
      <p:sp>
        <p:nvSpPr>
          <p:cNvPr id="6" name="Title 1"/>
          <p:cNvSpPr txBox="1">
            <a:spLocks/>
          </p:cNvSpPr>
          <p:nvPr/>
        </p:nvSpPr>
        <p:spPr>
          <a:xfrm>
            <a:off x="304800" y="231913"/>
            <a:ext cx="1155192" cy="4691269"/>
          </a:xfrm>
          <a:prstGeom prst="rect">
            <a:avLst/>
          </a:prstGeom>
        </p:spPr>
        <p:txBody>
          <a:bodyPr vert="vert27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2800" dirty="0" smtClean="0">
                <a:solidFill>
                  <a:schemeClr val="tx2"/>
                </a:solidFill>
                <a:latin typeface="Walter Turncoat" panose="020B0604020202020204" charset="0"/>
                <a:ea typeface="Walter Turncoat" panose="020B0604020202020204" charset="0"/>
              </a:rPr>
              <a:t>Sample ADW Guide Sheet</a:t>
            </a:r>
            <a:endParaRPr lang="en-US" sz="2800" dirty="0">
              <a:solidFill>
                <a:schemeClr val="tx2"/>
              </a:solidFill>
              <a:latin typeface="Walter Turncoat" panose="020B0604020202020204" charset="0"/>
              <a:ea typeface="Walter Turncoat" panose="020B0604020202020204" charset="0"/>
            </a:endParaRPr>
          </a:p>
        </p:txBody>
      </p:sp>
      <p:sp>
        <p:nvSpPr>
          <p:cNvPr id="7" name="TextBox 6"/>
          <p:cNvSpPr txBox="1"/>
          <p:nvPr/>
        </p:nvSpPr>
        <p:spPr>
          <a:xfrm>
            <a:off x="1589629" y="3934994"/>
            <a:ext cx="7162800" cy="707886"/>
          </a:xfrm>
          <a:prstGeom prst="rect">
            <a:avLst/>
          </a:prstGeom>
          <a:noFill/>
        </p:spPr>
        <p:txBody>
          <a:bodyPr wrap="square" rtlCol="0">
            <a:spAutoFit/>
          </a:bodyPr>
          <a:lstStyle/>
          <a:p>
            <a:r>
              <a:rPr lang="en-US" sz="2000" dirty="0" smtClean="0">
                <a:solidFill>
                  <a:schemeClr val="bg1"/>
                </a:solidFill>
                <a:latin typeface="Comic Sans MS" panose="030F0702030302020204" pitchFamily="66" charset="0"/>
              </a:rPr>
              <a:t>Notice how the standard is broken down into the four quarters with a different learning target each quarter.</a:t>
            </a:r>
            <a:endParaRPr lang="en-US" sz="2000" dirty="0">
              <a:solidFill>
                <a:schemeClr val="bg1"/>
              </a:solidFill>
              <a:latin typeface="Comic Sans MS" panose="030F0702030302020204" pitchFamily="66" charset="0"/>
            </a:endParaRPr>
          </a:p>
        </p:txBody>
      </p:sp>
    </p:spTree>
    <p:extLst>
      <p:ext uri="{BB962C8B-B14F-4D97-AF65-F5344CB8AC3E}">
        <p14:creationId xmlns:p14="http://schemas.microsoft.com/office/powerpoint/2010/main" val="7211825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740" y="113209"/>
            <a:ext cx="9156000" cy="857400"/>
          </a:xfrm>
        </p:spPr>
        <p:txBody>
          <a:bodyPr/>
          <a:lstStyle/>
          <a:p>
            <a:r>
              <a:rPr lang="en-US" sz="3200" dirty="0">
                <a:solidFill>
                  <a:schemeClr val="tx2"/>
                </a:solidFill>
              </a:rPr>
              <a:t>Grading in </a:t>
            </a:r>
            <a:r>
              <a:rPr lang="en-US" sz="3200" dirty="0" err="1">
                <a:solidFill>
                  <a:schemeClr val="tx2"/>
                </a:solidFill>
              </a:rPr>
              <a:t>Rediker</a:t>
            </a:r>
            <a:endParaRPr lang="en-US" sz="3200" dirty="0">
              <a:solidFill>
                <a:schemeClr val="tx2"/>
              </a:solidFill>
            </a:endParaRPr>
          </a:p>
        </p:txBody>
      </p:sp>
      <p:sp>
        <p:nvSpPr>
          <p:cNvPr id="3" name="Content Placeholder 2"/>
          <p:cNvSpPr>
            <a:spLocks noGrp="1"/>
          </p:cNvSpPr>
          <p:nvPr>
            <p:ph idx="1"/>
          </p:nvPr>
        </p:nvSpPr>
        <p:spPr>
          <a:xfrm>
            <a:off x="369794" y="880913"/>
            <a:ext cx="4641396" cy="2503200"/>
          </a:xfrm>
        </p:spPr>
        <p:txBody>
          <a:bodyPr/>
          <a:lstStyle/>
          <a:p>
            <a:r>
              <a:rPr lang="en-US" sz="2400" dirty="0"/>
              <a:t>Use the Guide Sheets to help you plan your lessons</a:t>
            </a:r>
          </a:p>
          <a:p>
            <a:r>
              <a:rPr lang="en-US" sz="2400" dirty="0"/>
              <a:t>Score for standards you have ASSESSED</a:t>
            </a:r>
          </a:p>
          <a:p>
            <a:r>
              <a:rPr lang="en-US" sz="2400" dirty="0"/>
              <a:t>You only put scores into the </a:t>
            </a:r>
            <a:r>
              <a:rPr lang="en-US" sz="2400" dirty="0" smtClean="0"/>
              <a:t>Skills/Standards portal </a:t>
            </a:r>
            <a:r>
              <a:rPr lang="en-US" sz="2400" dirty="0"/>
              <a:t>at the close of each quarter</a:t>
            </a:r>
          </a:p>
          <a:p>
            <a:r>
              <a:rPr lang="en-US" sz="2400" dirty="0"/>
              <a:t>Use the most recent </a:t>
            </a:r>
            <a:r>
              <a:rPr lang="en-US" sz="2400" dirty="0" smtClean="0"/>
              <a:t>data</a:t>
            </a:r>
            <a:endParaRPr lang="en-US" sz="2400" dirty="0"/>
          </a:p>
        </p:txBody>
      </p:sp>
      <p:sp>
        <p:nvSpPr>
          <p:cNvPr id="4" name="Slide Number Placeholder 3"/>
          <p:cNvSpPr>
            <a:spLocks noGrp="1"/>
          </p:cNvSpPr>
          <p:nvPr>
            <p:ph type="sldNum" sz="quarter" idx="12"/>
          </p:nvPr>
        </p:nvSpPr>
        <p:spPr/>
        <p:txBody>
          <a:bodyPr/>
          <a:lstStyle/>
          <a:p>
            <a:fld id="{953C2D8C-33DB-46ED-A340-BFC8B54FE8B2}" type="slidenum">
              <a:rPr lang="en-US" smtClean="0"/>
              <a:pPr/>
              <a:t>57</a:t>
            </a:fld>
            <a:endParaRPr lang="en-US"/>
          </a:p>
        </p:txBody>
      </p:sp>
      <p:pic>
        <p:nvPicPr>
          <p:cNvPr id="5" name="Content Placeholder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94243" y="824948"/>
            <a:ext cx="3752850" cy="3752850"/>
          </a:xfrm>
          <a:prstGeom prst="rect">
            <a:avLst/>
          </a:prstGeom>
        </p:spPr>
      </p:pic>
    </p:spTree>
    <p:extLst>
      <p:ext uri="{BB962C8B-B14F-4D97-AF65-F5344CB8AC3E}">
        <p14:creationId xmlns:p14="http://schemas.microsoft.com/office/powerpoint/2010/main" val="24579025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4942" y="79513"/>
            <a:ext cx="7300134" cy="929570"/>
          </a:xfrm>
        </p:spPr>
        <p:txBody>
          <a:bodyPr>
            <a:normAutofit/>
          </a:bodyPr>
          <a:lstStyle/>
          <a:p>
            <a:r>
              <a:rPr lang="en-US" sz="4000" dirty="0">
                <a:solidFill>
                  <a:schemeClr val="tx2"/>
                </a:solidFill>
              </a:rPr>
              <a:t>Accessing Gradebooks</a:t>
            </a:r>
          </a:p>
        </p:txBody>
      </p:sp>
      <p:pic>
        <p:nvPicPr>
          <p:cNvPr id="3" name="Content Placeholder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2869" y="1173300"/>
            <a:ext cx="3333750" cy="3086100"/>
          </a:xfrm>
          <a:prstGeom prst="rect">
            <a:avLst/>
          </a:prstGeom>
          <a:noFill/>
          <a:ln w="127000" cap="sq">
            <a:solidFill>
              <a:srgbClr val="000000"/>
            </a:solidFill>
            <a:miter lim="800000"/>
          </a:ln>
          <a:effectLst>
            <a:outerShdw blurRad="57150" dist="50800" dir="2700000" algn="tl" rotWithShape="0">
              <a:srgbClr val="000000">
                <a:alpha val="40000"/>
              </a:srgbClr>
            </a:outerShdw>
          </a:effectLst>
        </p:spPr>
      </p:pic>
      <p:sp>
        <p:nvSpPr>
          <p:cNvPr id="6" name="Rectangle 5"/>
          <p:cNvSpPr/>
          <p:nvPr/>
        </p:nvSpPr>
        <p:spPr>
          <a:xfrm>
            <a:off x="4187687" y="1009083"/>
            <a:ext cx="4572000" cy="3647152"/>
          </a:xfrm>
          <a:prstGeom prst="rect">
            <a:avLst/>
          </a:prstGeom>
        </p:spPr>
        <p:txBody>
          <a:bodyPr>
            <a:spAutoFit/>
          </a:bodyPr>
          <a:lstStyle/>
          <a:p>
            <a:pPr marL="596646" lvl="0" indent="-514350">
              <a:spcBef>
                <a:spcPts val="600"/>
              </a:spcBef>
              <a:buClr>
                <a:srgbClr val="3891A7"/>
              </a:buClr>
              <a:buSzPct val="80000"/>
              <a:buFont typeface="+mj-lt"/>
              <a:buAutoNum type="arabicPeriod"/>
            </a:pPr>
            <a:r>
              <a:rPr lang="en-US" sz="2400" kern="1200" dirty="0">
                <a:solidFill>
                  <a:schemeClr val="bg1"/>
                </a:solidFill>
                <a:latin typeface="Comic Sans MS" panose="030F0702030302020204" pitchFamily="66" charset="0"/>
                <a:ea typeface="+mn-ea"/>
                <a:cs typeface="+mn-cs"/>
              </a:rPr>
              <a:t>Log into your account. </a:t>
            </a:r>
          </a:p>
          <a:p>
            <a:pPr marL="596646" lvl="0" indent="-514350">
              <a:spcBef>
                <a:spcPts val="600"/>
              </a:spcBef>
              <a:buClr>
                <a:srgbClr val="3891A7"/>
              </a:buClr>
              <a:buSzPct val="80000"/>
              <a:buFont typeface="+mj-lt"/>
              <a:buAutoNum type="arabicPeriod"/>
            </a:pPr>
            <a:r>
              <a:rPr lang="en-US" sz="2400" kern="1200" dirty="0">
                <a:solidFill>
                  <a:schemeClr val="bg1"/>
                </a:solidFill>
                <a:latin typeface="Comic Sans MS" panose="030F0702030302020204" pitchFamily="66" charset="0"/>
                <a:ea typeface="+mn-ea"/>
                <a:cs typeface="+mn-cs"/>
              </a:rPr>
              <a:t>Click on the “Gradebook” tab. </a:t>
            </a:r>
          </a:p>
          <a:p>
            <a:pPr marL="596646" lvl="0" indent="-514350">
              <a:spcBef>
                <a:spcPts val="600"/>
              </a:spcBef>
              <a:buClr>
                <a:srgbClr val="3891A7"/>
              </a:buClr>
              <a:buSzPct val="80000"/>
              <a:buFont typeface="+mj-lt"/>
              <a:buAutoNum type="arabicPeriod"/>
            </a:pPr>
            <a:r>
              <a:rPr lang="en-US" sz="2400" kern="1200" dirty="0">
                <a:solidFill>
                  <a:schemeClr val="bg1"/>
                </a:solidFill>
                <a:latin typeface="Comic Sans MS" panose="030F0702030302020204" pitchFamily="66" charset="0"/>
                <a:ea typeface="+mn-ea"/>
                <a:cs typeface="+mn-cs"/>
              </a:rPr>
              <a:t>In the dropdown menu, select “HTML5”.</a:t>
            </a:r>
          </a:p>
          <a:p>
            <a:pPr marL="596646" lvl="0" indent="-514350">
              <a:spcBef>
                <a:spcPts val="600"/>
              </a:spcBef>
              <a:buClr>
                <a:srgbClr val="3891A7"/>
              </a:buClr>
              <a:buSzPct val="80000"/>
              <a:buFont typeface="+mj-lt"/>
              <a:buAutoNum type="arabicPeriod"/>
            </a:pPr>
            <a:r>
              <a:rPr lang="en-US" sz="2400" kern="1200" dirty="0">
                <a:solidFill>
                  <a:schemeClr val="bg1"/>
                </a:solidFill>
                <a:latin typeface="Comic Sans MS" panose="030F0702030302020204" pitchFamily="66" charset="0"/>
                <a:ea typeface="+mn-ea"/>
                <a:cs typeface="+mn-cs"/>
              </a:rPr>
              <a:t>This will take you to the “attendance” screen for your most recent gradebook. </a:t>
            </a:r>
          </a:p>
        </p:txBody>
      </p:sp>
    </p:spTree>
    <p:extLst>
      <p:ext uri="{BB962C8B-B14F-4D97-AF65-F5344CB8AC3E}">
        <p14:creationId xmlns:p14="http://schemas.microsoft.com/office/powerpoint/2010/main" val="7430983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5"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dow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76936" y="929570"/>
            <a:ext cx="4083029" cy="3226524"/>
          </a:xfrm>
          <a:prstGeom prst="rect">
            <a:avLst/>
          </a:prstGeom>
        </p:spPr>
        <p:txBody>
          <a:bodyPr wrap="square">
            <a:spAutoFit/>
          </a:bodyPr>
          <a:lstStyle/>
          <a:p>
            <a:pPr marL="576072" lvl="0" indent="-457200">
              <a:spcBef>
                <a:spcPts val="700"/>
              </a:spcBef>
              <a:buClr>
                <a:srgbClr val="3891A7"/>
              </a:buClr>
              <a:buSzPct val="80000"/>
              <a:buFont typeface="+mj-lt"/>
              <a:buAutoNum type="arabicPeriod"/>
            </a:pPr>
            <a:r>
              <a:rPr lang="en-US" sz="2400" kern="1200" dirty="0">
                <a:solidFill>
                  <a:schemeClr val="bg1"/>
                </a:solidFill>
                <a:latin typeface="Comic Sans MS" panose="030F0702030302020204" pitchFamily="66" charset="0"/>
                <a:ea typeface="+mn-ea"/>
                <a:cs typeface="+mn-cs"/>
              </a:rPr>
              <a:t>Click on “Gradebooks” on the left-hand side.</a:t>
            </a:r>
          </a:p>
          <a:p>
            <a:pPr marL="576072" lvl="0" indent="-457200">
              <a:spcBef>
                <a:spcPts val="700"/>
              </a:spcBef>
              <a:buClr>
                <a:srgbClr val="3891A7"/>
              </a:buClr>
              <a:buSzPct val="80000"/>
              <a:buFont typeface="+mj-lt"/>
              <a:buAutoNum type="arabicPeriod"/>
            </a:pPr>
            <a:r>
              <a:rPr lang="en-US" sz="2400" kern="1200" dirty="0">
                <a:solidFill>
                  <a:schemeClr val="bg1"/>
                </a:solidFill>
                <a:latin typeface="Comic Sans MS" panose="030F0702030302020204" pitchFamily="66" charset="0"/>
                <a:ea typeface="+mn-ea"/>
                <a:cs typeface="+mn-cs"/>
              </a:rPr>
              <a:t>Select the gradebook that you are adding grades to. </a:t>
            </a:r>
          </a:p>
          <a:p>
            <a:pPr marL="576072" lvl="0" indent="-457200">
              <a:spcBef>
                <a:spcPts val="700"/>
              </a:spcBef>
              <a:buClr>
                <a:srgbClr val="3891A7"/>
              </a:buClr>
              <a:buSzPct val="80000"/>
              <a:buFont typeface="+mj-lt"/>
              <a:buAutoNum type="arabicPeriod"/>
            </a:pPr>
            <a:r>
              <a:rPr lang="en-US" sz="2400" b="1" kern="1200" dirty="0">
                <a:solidFill>
                  <a:schemeClr val="bg1"/>
                </a:solidFill>
                <a:latin typeface="Comic Sans MS" panose="030F0702030302020204" pitchFamily="66" charset="0"/>
                <a:ea typeface="+mn-ea"/>
                <a:cs typeface="+mn-cs"/>
              </a:rPr>
              <a:t>DO NOT </a:t>
            </a:r>
            <a:r>
              <a:rPr lang="en-US" sz="2400" kern="1200" dirty="0">
                <a:solidFill>
                  <a:schemeClr val="bg1"/>
                </a:solidFill>
                <a:latin typeface="Comic Sans MS" panose="030F0702030302020204" pitchFamily="66" charset="0"/>
                <a:ea typeface="+mn-ea"/>
                <a:cs typeface="+mn-cs"/>
              </a:rPr>
              <a:t>add grades to the Homeroom section of </a:t>
            </a:r>
            <a:r>
              <a:rPr lang="en-US" sz="2400" kern="1200" dirty="0" err="1">
                <a:solidFill>
                  <a:schemeClr val="bg1"/>
                </a:solidFill>
                <a:latin typeface="Comic Sans MS" panose="030F0702030302020204" pitchFamily="66" charset="0"/>
                <a:ea typeface="+mn-ea"/>
                <a:cs typeface="+mn-cs"/>
              </a:rPr>
              <a:t>Rediker</a:t>
            </a:r>
            <a:r>
              <a:rPr lang="en-US" sz="2400" kern="1200" dirty="0">
                <a:solidFill>
                  <a:schemeClr val="bg1"/>
                </a:solidFill>
                <a:latin typeface="Comic Sans MS" panose="030F0702030302020204" pitchFamily="66" charset="0"/>
                <a:ea typeface="+mn-ea"/>
                <a:cs typeface="+mn-cs"/>
              </a:rPr>
              <a:t>. </a:t>
            </a:r>
          </a:p>
        </p:txBody>
      </p:sp>
      <p:pic>
        <p:nvPicPr>
          <p:cNvPr id="4" name="Picture 3"/>
          <p:cNvPicPr>
            <a:picLocks noChangeAspect="1"/>
          </p:cNvPicPr>
          <p:nvPr/>
        </p:nvPicPr>
        <p:blipFill>
          <a:blip r:embed="rId2"/>
          <a:stretch>
            <a:fillRect/>
          </a:stretch>
        </p:blipFill>
        <p:spPr>
          <a:xfrm>
            <a:off x="4848936" y="79513"/>
            <a:ext cx="3859102" cy="4974767"/>
          </a:xfrm>
          <a:prstGeom prst="rect">
            <a:avLst/>
          </a:prstGeom>
        </p:spPr>
      </p:pic>
      <p:sp>
        <p:nvSpPr>
          <p:cNvPr id="7" name="Down Arrow 6"/>
          <p:cNvSpPr/>
          <p:nvPr/>
        </p:nvSpPr>
        <p:spPr>
          <a:xfrm rot="2188083" flipV="1">
            <a:off x="4424077" y="492126"/>
            <a:ext cx="457200" cy="1418809"/>
          </a:xfrm>
          <a:prstGeom prst="down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122317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t>First Thing’s First:</a:t>
            </a:r>
            <a:br>
              <a:rPr lang="en-US" sz="4400" dirty="0" smtClean="0"/>
            </a:br>
            <a:r>
              <a:rPr lang="en-US" sz="4400" dirty="0" smtClean="0"/>
              <a:t/>
            </a:r>
            <a:br>
              <a:rPr lang="en-US" sz="4400" dirty="0" smtClean="0"/>
            </a:br>
            <a:r>
              <a:rPr lang="en-US" sz="4400" dirty="0" smtClean="0"/>
              <a:t>Teaching to Standards</a:t>
            </a:r>
            <a:endParaRPr lang="en-US" sz="4400" dirty="0"/>
          </a:p>
        </p:txBody>
      </p:sp>
    </p:spTree>
    <p:extLst>
      <p:ext uri="{BB962C8B-B14F-4D97-AF65-F5344CB8AC3E}">
        <p14:creationId xmlns:p14="http://schemas.microsoft.com/office/powerpoint/2010/main" val="10173226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2451" y="107059"/>
            <a:ext cx="6451723" cy="1497594"/>
          </a:xfrm>
          <a:prstGeom prst="rect">
            <a:avLst/>
          </a:prstGeom>
          <a:noFill/>
          <a:ln>
            <a:noFill/>
          </a:ln>
        </p:spPr>
      </p:pic>
      <p:sp>
        <p:nvSpPr>
          <p:cNvPr id="22" name="Oval 21"/>
          <p:cNvSpPr/>
          <p:nvPr/>
        </p:nvSpPr>
        <p:spPr>
          <a:xfrm>
            <a:off x="4050105" y="152757"/>
            <a:ext cx="1376659" cy="49039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Down Arrow 22"/>
          <p:cNvSpPr/>
          <p:nvPr/>
        </p:nvSpPr>
        <p:spPr>
          <a:xfrm rot="960000" flipV="1">
            <a:off x="4075696" y="860184"/>
            <a:ext cx="212711" cy="888533"/>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33131" y="2752292"/>
            <a:ext cx="6347225" cy="2055806"/>
          </a:xfrm>
          <a:prstGeom prst="rect">
            <a:avLst/>
          </a:prstGeom>
        </p:spPr>
      </p:pic>
      <p:sp>
        <p:nvSpPr>
          <p:cNvPr id="25" name="Rounded Rectangle 24"/>
          <p:cNvSpPr/>
          <p:nvPr/>
        </p:nvSpPr>
        <p:spPr>
          <a:xfrm>
            <a:off x="3625832" y="3526732"/>
            <a:ext cx="3954524" cy="1281366"/>
          </a:xfrm>
          <a:prstGeom prst="roundRect">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Down Arrow 25"/>
          <p:cNvSpPr/>
          <p:nvPr/>
        </p:nvSpPr>
        <p:spPr>
          <a:xfrm rot="19560000">
            <a:off x="3284303" y="2940048"/>
            <a:ext cx="260442" cy="561897"/>
          </a:xfrm>
          <a:prstGeom prst="down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808778" y="1734695"/>
            <a:ext cx="7195930" cy="830997"/>
          </a:xfrm>
          <a:prstGeom prst="rect">
            <a:avLst/>
          </a:prstGeom>
        </p:spPr>
        <p:txBody>
          <a:bodyPr wrap="square">
            <a:spAutoFit/>
          </a:bodyPr>
          <a:lstStyle/>
          <a:p>
            <a:pPr marL="342900" indent="-342900">
              <a:buFont typeface="Arial" panose="020B0604020202020204" pitchFamily="34" charset="0"/>
              <a:buChar char="•"/>
            </a:pPr>
            <a:r>
              <a:rPr lang="en-US" sz="1600" dirty="0">
                <a:solidFill>
                  <a:schemeClr val="bg1"/>
                </a:solidFill>
                <a:latin typeface="Comic Sans MS" panose="030F0702030302020204" pitchFamily="66" charset="0"/>
              </a:rPr>
              <a:t>Click on the </a:t>
            </a:r>
            <a:r>
              <a:rPr lang="en-US" sz="1600" b="1" dirty="0">
                <a:solidFill>
                  <a:schemeClr val="bg1"/>
                </a:solidFill>
                <a:latin typeface="Comic Sans MS" panose="030F0702030302020204" pitchFamily="66" charset="0"/>
              </a:rPr>
              <a:t>“Skills/Standards” </a:t>
            </a:r>
            <a:r>
              <a:rPr lang="en-US" sz="1600" dirty="0">
                <a:solidFill>
                  <a:schemeClr val="bg1"/>
                </a:solidFill>
                <a:latin typeface="Comic Sans MS" panose="030F0702030302020204" pitchFamily="66" charset="0"/>
              </a:rPr>
              <a:t>button as shown in the picture above. </a:t>
            </a:r>
          </a:p>
          <a:p>
            <a:pPr marL="342900" indent="-342900">
              <a:buFont typeface="Arial" panose="020B0604020202020204" pitchFamily="34" charset="0"/>
              <a:buChar char="•"/>
            </a:pPr>
            <a:r>
              <a:rPr lang="en-US" sz="1600" dirty="0">
                <a:solidFill>
                  <a:schemeClr val="bg1"/>
                </a:solidFill>
                <a:latin typeface="Comic Sans MS" panose="030F0702030302020204" pitchFamily="66" charset="0"/>
              </a:rPr>
              <a:t>A screen similar to the one below will appear showing the </a:t>
            </a:r>
            <a:r>
              <a:rPr lang="en-US" sz="1600" b="1" dirty="0">
                <a:solidFill>
                  <a:schemeClr val="bg1"/>
                </a:solidFill>
                <a:latin typeface="Comic Sans MS" panose="030F0702030302020204" pitchFamily="66" charset="0"/>
              </a:rPr>
              <a:t>report card standards</a:t>
            </a:r>
            <a:r>
              <a:rPr lang="en-US" sz="1600" dirty="0">
                <a:solidFill>
                  <a:schemeClr val="bg1"/>
                </a:solidFill>
                <a:latin typeface="Comic Sans MS" panose="030F0702030302020204" pitchFamily="66" charset="0"/>
              </a:rPr>
              <a:t>.</a:t>
            </a:r>
          </a:p>
        </p:txBody>
      </p:sp>
    </p:spTree>
    <p:extLst>
      <p:ext uri="{BB962C8B-B14F-4D97-AF65-F5344CB8AC3E}">
        <p14:creationId xmlns:p14="http://schemas.microsoft.com/office/powerpoint/2010/main" val="134760580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61</a:t>
            </a:fld>
            <a:endParaRPr lang="en"/>
          </a:p>
        </p:txBody>
      </p:sp>
      <p:pic>
        <p:nvPicPr>
          <p:cNvPr id="3" name="Content Placeholder 4"/>
          <p:cNvPicPr>
            <a:picLocks noChangeAspect="1"/>
          </p:cNvPicPr>
          <p:nvPr/>
        </p:nvPicPr>
        <p:blipFill rotWithShape="1">
          <a:blip r:embed="rId2">
            <a:extLst>
              <a:ext uri="{28A0092B-C50C-407E-A947-70E740481C1C}">
                <a14:useLocalDpi xmlns:a14="http://schemas.microsoft.com/office/drawing/2010/main" val="0"/>
              </a:ext>
            </a:extLst>
          </a:blip>
          <a:srcRect b="30093"/>
          <a:stretch/>
        </p:blipFill>
        <p:spPr>
          <a:xfrm>
            <a:off x="483704" y="801757"/>
            <a:ext cx="2563812" cy="3435927"/>
          </a:xfrm>
          <a:prstGeom prst="rect">
            <a:avLst/>
          </a:prstGeom>
        </p:spPr>
      </p:pic>
      <p:sp>
        <p:nvSpPr>
          <p:cNvPr id="4" name="Down Arrow 3"/>
          <p:cNvSpPr/>
          <p:nvPr/>
        </p:nvSpPr>
        <p:spPr>
          <a:xfrm rot="540000" flipV="1">
            <a:off x="436342" y="2963238"/>
            <a:ext cx="457200" cy="1280160"/>
          </a:xfrm>
          <a:prstGeom prst="downArrow">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3849757" y="801757"/>
            <a:ext cx="4572000" cy="2308324"/>
          </a:xfrm>
          <a:prstGeom prst="rect">
            <a:avLst/>
          </a:prstGeom>
        </p:spPr>
        <p:txBody>
          <a:bodyPr>
            <a:spAutoFit/>
          </a:bodyPr>
          <a:lstStyle/>
          <a:p>
            <a:pPr marL="82296"/>
            <a:r>
              <a:rPr lang="en-US" sz="1800" dirty="0" smtClean="0">
                <a:solidFill>
                  <a:schemeClr val="bg1"/>
                </a:solidFill>
                <a:latin typeface="Comic Sans MS" panose="030F0702030302020204" pitchFamily="66" charset="0"/>
              </a:rPr>
              <a:t>Options:</a:t>
            </a:r>
          </a:p>
          <a:p>
            <a:pPr marL="82296"/>
            <a:endParaRPr lang="en-US" sz="1800" dirty="0">
              <a:solidFill>
                <a:schemeClr val="bg1"/>
              </a:solidFill>
              <a:latin typeface="Comic Sans MS" panose="030F0702030302020204" pitchFamily="66" charset="0"/>
            </a:endParaRPr>
          </a:p>
          <a:p>
            <a:r>
              <a:rPr lang="en-US" sz="1800" dirty="0">
                <a:solidFill>
                  <a:schemeClr val="bg1"/>
                </a:solidFill>
                <a:latin typeface="Comic Sans MS" panose="030F0702030302020204" pitchFamily="66" charset="0"/>
              </a:rPr>
              <a:t>Enter grades individually in the boxes next to the student names</a:t>
            </a:r>
            <a:r>
              <a:rPr lang="en-US" sz="1800" dirty="0" smtClean="0">
                <a:solidFill>
                  <a:schemeClr val="bg1"/>
                </a:solidFill>
                <a:latin typeface="Comic Sans MS" panose="030F0702030302020204" pitchFamily="66" charset="0"/>
              </a:rPr>
              <a:t>.</a:t>
            </a:r>
          </a:p>
          <a:p>
            <a:endParaRPr lang="en-US" sz="1800" dirty="0">
              <a:solidFill>
                <a:schemeClr val="bg1"/>
              </a:solidFill>
              <a:latin typeface="Comic Sans MS" panose="030F0702030302020204" pitchFamily="66" charset="0"/>
            </a:endParaRPr>
          </a:p>
          <a:p>
            <a:r>
              <a:rPr lang="en-US" sz="1800" dirty="0">
                <a:solidFill>
                  <a:schemeClr val="bg1"/>
                </a:solidFill>
                <a:latin typeface="Comic Sans MS" panose="030F0702030302020204" pitchFamily="66" charset="0"/>
              </a:rPr>
              <a:t>“Batch” enter grades as ME and make changes to students that don’t fit into that category.**</a:t>
            </a:r>
          </a:p>
        </p:txBody>
      </p:sp>
      <p:sp>
        <p:nvSpPr>
          <p:cNvPr id="6" name="Rectangle 5"/>
          <p:cNvSpPr/>
          <p:nvPr/>
        </p:nvSpPr>
        <p:spPr>
          <a:xfrm>
            <a:off x="3299792" y="3714464"/>
            <a:ext cx="4572000" cy="584775"/>
          </a:xfrm>
          <a:prstGeom prst="rect">
            <a:avLst/>
          </a:prstGeom>
        </p:spPr>
        <p:txBody>
          <a:bodyPr>
            <a:spAutoFit/>
          </a:bodyPr>
          <a:lstStyle/>
          <a:p>
            <a:r>
              <a:rPr lang="en-US" sz="1600" dirty="0">
                <a:solidFill>
                  <a:schemeClr val="tx2"/>
                </a:solidFill>
                <a:latin typeface="Comic Sans MS" panose="030F0702030302020204" pitchFamily="66" charset="0"/>
              </a:rPr>
              <a:t>**Right click anywhere here to see this pop-up menu to make a Batch Entry. </a:t>
            </a:r>
          </a:p>
        </p:txBody>
      </p:sp>
      <p:sp>
        <p:nvSpPr>
          <p:cNvPr id="7" name="Title 1"/>
          <p:cNvSpPr txBox="1">
            <a:spLocks/>
          </p:cNvSpPr>
          <p:nvPr/>
        </p:nvSpPr>
        <p:spPr>
          <a:xfrm>
            <a:off x="1581382" y="115294"/>
            <a:ext cx="7498080" cy="1143000"/>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3200" dirty="0" smtClean="0">
                <a:solidFill>
                  <a:schemeClr val="tx2"/>
                </a:solidFill>
                <a:latin typeface="Walter Turncoat" panose="020B0604020202020204" charset="0"/>
                <a:ea typeface="Walter Turncoat" panose="020B0604020202020204" charset="0"/>
              </a:rPr>
              <a:t>Entering a Quarterly Grade</a:t>
            </a:r>
            <a:endParaRPr lang="en-US" sz="3200" dirty="0">
              <a:solidFill>
                <a:schemeClr val="tx2"/>
              </a:solidFill>
              <a:latin typeface="Walter Turncoat" panose="020B0604020202020204" charset="0"/>
              <a:ea typeface="Walter Turncoat" panose="020B0604020202020204" charset="0"/>
            </a:endParaRPr>
          </a:p>
        </p:txBody>
      </p:sp>
    </p:spTree>
    <p:extLst>
      <p:ext uri="{BB962C8B-B14F-4D97-AF65-F5344CB8AC3E}">
        <p14:creationId xmlns:p14="http://schemas.microsoft.com/office/powerpoint/2010/main" val="5029859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62</a:t>
            </a:fld>
            <a:endParaRPr lang="en"/>
          </a:p>
        </p:txBody>
      </p:sp>
      <p:sp>
        <p:nvSpPr>
          <p:cNvPr id="3" name="Rectangle 2"/>
          <p:cNvSpPr/>
          <p:nvPr/>
        </p:nvSpPr>
        <p:spPr>
          <a:xfrm>
            <a:off x="1225570" y="567291"/>
            <a:ext cx="6692859" cy="1200329"/>
          </a:xfrm>
          <a:prstGeom prst="rect">
            <a:avLst/>
          </a:prstGeom>
        </p:spPr>
        <p:txBody>
          <a:bodyPr wrap="none">
            <a:spAutoFit/>
          </a:bodyPr>
          <a:lstStyle/>
          <a:p>
            <a:pPr algn="ctr"/>
            <a:r>
              <a:rPr lang="en-US" sz="3600" dirty="0">
                <a:solidFill>
                  <a:schemeClr val="tx2"/>
                </a:solidFill>
                <a:latin typeface="Walter Turncoat" panose="020B0604020202020204" charset="0"/>
                <a:ea typeface="Walter Turncoat" panose="020B0604020202020204" charset="0"/>
              </a:rPr>
              <a:t>Are you ready to practice </a:t>
            </a:r>
            <a:endParaRPr lang="en-US" sz="3600" dirty="0" smtClean="0">
              <a:solidFill>
                <a:schemeClr val="tx2"/>
              </a:solidFill>
              <a:latin typeface="Walter Turncoat" panose="020B0604020202020204" charset="0"/>
              <a:ea typeface="Walter Turncoat" panose="020B0604020202020204" charset="0"/>
            </a:endParaRPr>
          </a:p>
          <a:p>
            <a:pPr algn="ctr"/>
            <a:r>
              <a:rPr lang="en-US" sz="3600" dirty="0" smtClean="0">
                <a:solidFill>
                  <a:schemeClr val="tx2"/>
                </a:solidFill>
                <a:latin typeface="Walter Turncoat" panose="020B0604020202020204" charset="0"/>
                <a:ea typeface="Walter Turncoat" panose="020B0604020202020204" charset="0"/>
              </a:rPr>
              <a:t>with </a:t>
            </a:r>
            <a:r>
              <a:rPr lang="en-US" sz="3600" dirty="0">
                <a:solidFill>
                  <a:schemeClr val="tx2"/>
                </a:solidFill>
                <a:latin typeface="Walter Turncoat" panose="020B0604020202020204" charset="0"/>
                <a:ea typeface="Walter Turncoat" panose="020B0604020202020204" charset="0"/>
              </a:rPr>
              <a:t>the sample you brought?</a:t>
            </a:r>
          </a:p>
        </p:txBody>
      </p:sp>
      <p:sp>
        <p:nvSpPr>
          <p:cNvPr id="4" name="TextBox 3"/>
          <p:cNvSpPr txBox="1"/>
          <p:nvPr/>
        </p:nvSpPr>
        <p:spPr>
          <a:xfrm>
            <a:off x="1436914" y="2177143"/>
            <a:ext cx="6226629" cy="954107"/>
          </a:xfrm>
          <a:prstGeom prst="rect">
            <a:avLst/>
          </a:prstGeom>
          <a:noFill/>
        </p:spPr>
        <p:txBody>
          <a:bodyPr wrap="square" rtlCol="0">
            <a:spAutoFit/>
          </a:bodyPr>
          <a:lstStyle/>
          <a:p>
            <a:pPr algn="ctr"/>
            <a:r>
              <a:rPr lang="en-US" sz="2800" dirty="0" smtClean="0">
                <a:solidFill>
                  <a:schemeClr val="bg1"/>
                </a:solidFill>
                <a:latin typeface="Comic Sans MS" panose="030F0702030302020204" pitchFamily="66" charset="0"/>
              </a:rPr>
              <a:t>Work with your neighbors to create rubrics for your assignments.</a:t>
            </a:r>
            <a:endParaRPr lang="en-US" sz="2800" dirty="0">
              <a:solidFill>
                <a:schemeClr val="bg1"/>
              </a:solidFill>
              <a:latin typeface="Comic Sans MS" panose="030F0702030302020204" pitchFamily="66" charset="0"/>
            </a:endParaRPr>
          </a:p>
        </p:txBody>
      </p:sp>
    </p:spTree>
    <p:extLst>
      <p:ext uri="{BB962C8B-B14F-4D97-AF65-F5344CB8AC3E}">
        <p14:creationId xmlns:p14="http://schemas.microsoft.com/office/powerpoint/2010/main" val="9560161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5342" y="585686"/>
            <a:ext cx="7300134" cy="2139553"/>
          </a:xfrm>
        </p:spPr>
        <p:txBody>
          <a:bodyPr>
            <a:normAutofit/>
          </a:bodyPr>
          <a:lstStyle/>
          <a:p>
            <a:r>
              <a:rPr lang="en-US" sz="4000" dirty="0" smtClean="0">
                <a:solidFill>
                  <a:schemeClr val="accent4">
                    <a:lumMod val="75000"/>
                  </a:schemeClr>
                </a:solidFill>
              </a:rPr>
              <a:t>      Final Thoughts on SBG</a:t>
            </a:r>
            <a:endParaRPr lang="en-US" sz="4000" dirty="0">
              <a:solidFill>
                <a:schemeClr val="accent4">
                  <a:lumMod val="75000"/>
                </a:schemeClr>
              </a:solidFill>
            </a:endParaRPr>
          </a:p>
        </p:txBody>
      </p:sp>
    </p:spTree>
    <p:extLst>
      <p:ext uri="{BB962C8B-B14F-4D97-AF65-F5344CB8AC3E}">
        <p14:creationId xmlns:p14="http://schemas.microsoft.com/office/powerpoint/2010/main" val="16210723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0573" y="857249"/>
            <a:ext cx="8481391" cy="3973168"/>
          </a:xfrm>
        </p:spPr>
        <p:txBody>
          <a:bodyPr>
            <a:normAutofit/>
          </a:bodyPr>
          <a:lstStyle/>
          <a:p>
            <a:pPr>
              <a:buNone/>
            </a:pPr>
            <a:r>
              <a:rPr lang="en-US" sz="2400" dirty="0">
                <a:solidFill>
                  <a:srgbClr val="FF99FF"/>
                </a:solidFill>
              </a:rPr>
              <a:t>   “The best thing you can do is make sure your grades convey meaningful, accurate information about student achievement.  If grades give sound information to students, then their perceptions (and) conclusions about themselves as learners, and decisions about future activity will be the best they can be.”</a:t>
            </a:r>
          </a:p>
          <a:p>
            <a:pPr>
              <a:buNone/>
            </a:pPr>
            <a:r>
              <a:rPr lang="en-US" sz="2400" dirty="0">
                <a:solidFill>
                  <a:srgbClr val="FF99FF"/>
                </a:solidFill>
              </a:rPr>
              <a:t>						S. </a:t>
            </a:r>
            <a:r>
              <a:rPr lang="en-US" sz="2400" dirty="0" err="1">
                <a:solidFill>
                  <a:srgbClr val="FF99FF"/>
                </a:solidFill>
              </a:rPr>
              <a:t>Brookhart</a:t>
            </a:r>
            <a:endParaRPr lang="en-US" sz="2400" dirty="0">
              <a:solidFill>
                <a:srgbClr val="FF99FF"/>
              </a:solidFill>
            </a:endParaRPr>
          </a:p>
        </p:txBody>
      </p:sp>
    </p:spTree>
    <p:extLst>
      <p:ext uri="{BB962C8B-B14F-4D97-AF65-F5344CB8AC3E}">
        <p14:creationId xmlns:p14="http://schemas.microsoft.com/office/powerpoint/2010/main" val="6553138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000" y="-52442"/>
            <a:ext cx="9156000" cy="857400"/>
          </a:xfrm>
        </p:spPr>
        <p:txBody>
          <a:bodyPr/>
          <a:lstStyle/>
          <a:p>
            <a:r>
              <a:rPr lang="en-US" sz="4800" dirty="0" smtClean="0">
                <a:solidFill>
                  <a:schemeClr val="accent4">
                    <a:lumMod val="75000"/>
                  </a:schemeClr>
                </a:solidFill>
              </a:rPr>
              <a:t>Keep in Mind…</a:t>
            </a:r>
            <a:endParaRPr lang="en-US" sz="4800" dirty="0">
              <a:solidFill>
                <a:schemeClr val="accent4">
                  <a:lumMod val="75000"/>
                </a:schemeClr>
              </a:solidFill>
            </a:endParaRPr>
          </a:p>
        </p:txBody>
      </p:sp>
      <p:sp>
        <p:nvSpPr>
          <p:cNvPr id="2" name="Content Placeholder 1"/>
          <p:cNvSpPr>
            <a:spLocks noGrp="1"/>
          </p:cNvSpPr>
          <p:nvPr>
            <p:ph idx="1"/>
          </p:nvPr>
        </p:nvSpPr>
        <p:spPr>
          <a:xfrm>
            <a:off x="66261" y="1142999"/>
            <a:ext cx="8971722" cy="3800061"/>
          </a:xfrm>
        </p:spPr>
        <p:txBody>
          <a:bodyPr>
            <a:normAutofit/>
          </a:bodyPr>
          <a:lstStyle/>
          <a:p>
            <a:r>
              <a:rPr lang="en-US" b="1" dirty="0" smtClean="0">
                <a:solidFill>
                  <a:schemeClr val="accent4">
                    <a:lumMod val="60000"/>
                    <a:lumOff val="40000"/>
                  </a:schemeClr>
                </a:solidFill>
              </a:rPr>
              <a:t>SBG does not translate to assessment based grading methods.  </a:t>
            </a:r>
            <a:r>
              <a:rPr lang="en-US" dirty="0" smtClean="0"/>
              <a:t>A EE does not mean an A or 95%.   Discourage parents from associating them.</a:t>
            </a:r>
          </a:p>
          <a:p>
            <a:r>
              <a:rPr lang="en-US" dirty="0" smtClean="0"/>
              <a:t>Every student is expected to earn a ME on each standard, and you should work to help students who earn NEs and AEs to achieve a ME.  Reteaching, reassessing.</a:t>
            </a:r>
          </a:p>
          <a:p>
            <a:r>
              <a:rPr lang="en-US" dirty="0" smtClean="0"/>
              <a:t>Although ME is what should be expected and praised, we need to believe that ALL STUDENTS CAN GET A EE DEPENDING ON THE STANDARD.</a:t>
            </a:r>
          </a:p>
          <a:p>
            <a:endParaRPr lang="en-US" dirty="0" smtClean="0"/>
          </a:p>
          <a:p>
            <a:endParaRPr lang="en-US" dirty="0"/>
          </a:p>
        </p:txBody>
      </p:sp>
    </p:spTree>
    <p:extLst>
      <p:ext uri="{BB962C8B-B14F-4D97-AF65-F5344CB8AC3E}">
        <p14:creationId xmlns:p14="http://schemas.microsoft.com/office/powerpoint/2010/main" val="21797935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2000" y="0"/>
            <a:ext cx="9156000" cy="857400"/>
          </a:xfrm>
        </p:spPr>
        <p:txBody>
          <a:bodyPr/>
          <a:lstStyle/>
          <a:p>
            <a:r>
              <a:rPr lang="en-US" sz="4400" dirty="0" smtClean="0">
                <a:solidFill>
                  <a:schemeClr val="accent4">
                    <a:lumMod val="75000"/>
                  </a:schemeClr>
                </a:solidFill>
              </a:rPr>
              <a:t>Keep in Mind…</a:t>
            </a:r>
            <a:endParaRPr lang="en-US" sz="4400" dirty="0">
              <a:solidFill>
                <a:schemeClr val="accent4">
                  <a:lumMod val="75000"/>
                </a:schemeClr>
              </a:solidFill>
            </a:endParaRPr>
          </a:p>
        </p:txBody>
      </p:sp>
      <p:sp>
        <p:nvSpPr>
          <p:cNvPr id="2" name="Content Placeholder 1"/>
          <p:cNvSpPr>
            <a:spLocks noGrp="1"/>
          </p:cNvSpPr>
          <p:nvPr>
            <p:ph idx="1"/>
          </p:nvPr>
        </p:nvSpPr>
        <p:spPr>
          <a:xfrm>
            <a:off x="112643" y="1143000"/>
            <a:ext cx="8925340" cy="3912704"/>
          </a:xfrm>
        </p:spPr>
        <p:txBody>
          <a:bodyPr>
            <a:normAutofit/>
          </a:bodyPr>
          <a:lstStyle/>
          <a:p>
            <a:r>
              <a:rPr lang="en-US" dirty="0" smtClean="0"/>
              <a:t>Give the students “Level EE Opportunities” whenever possible. </a:t>
            </a:r>
          </a:p>
          <a:p>
            <a:r>
              <a:rPr lang="en-US" dirty="0" smtClean="0"/>
              <a:t>Grades should not be averaged. </a:t>
            </a:r>
          </a:p>
          <a:p>
            <a:r>
              <a:rPr lang="en-US" dirty="0" smtClean="0"/>
              <a:t>You can (and should) teach multiple standards in your lessons.  It is expected that all standards will be covered during the year.</a:t>
            </a:r>
          </a:p>
          <a:p>
            <a:r>
              <a:rPr lang="en-US" dirty="0" smtClean="0"/>
              <a:t>With SBG we focus on what we want the student to know and be able to do </a:t>
            </a:r>
            <a:r>
              <a:rPr lang="en-US" i="1" dirty="0" smtClean="0"/>
              <a:t>now</a:t>
            </a:r>
            <a:r>
              <a:rPr lang="en-US" dirty="0" smtClean="0"/>
              <a:t>.  We don’t measure them against where we want them to be at the end of the year. </a:t>
            </a:r>
          </a:p>
          <a:p>
            <a:r>
              <a:rPr lang="en-US" dirty="0" smtClean="0"/>
              <a:t>Students are not penalized for the time that it takes them to learn the skills/information in the standard.</a:t>
            </a:r>
          </a:p>
          <a:p>
            <a:endParaRPr lang="en-US" dirty="0" smtClean="0"/>
          </a:p>
          <a:p>
            <a:endParaRPr lang="en-US" dirty="0"/>
          </a:p>
        </p:txBody>
      </p:sp>
    </p:spTree>
    <p:extLst>
      <p:ext uri="{BB962C8B-B14F-4D97-AF65-F5344CB8AC3E}">
        <p14:creationId xmlns:p14="http://schemas.microsoft.com/office/powerpoint/2010/main" val="3758764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2000" y="0"/>
            <a:ext cx="9156000" cy="857400"/>
          </a:xfrm>
        </p:spPr>
        <p:txBody>
          <a:bodyPr/>
          <a:lstStyle/>
          <a:p>
            <a:r>
              <a:rPr lang="en-US" sz="4400" dirty="0" smtClean="0">
                <a:solidFill>
                  <a:schemeClr val="accent4">
                    <a:lumMod val="75000"/>
                  </a:schemeClr>
                </a:solidFill>
              </a:rPr>
              <a:t>Keep in Mind…</a:t>
            </a:r>
            <a:endParaRPr lang="en-US" sz="4400" dirty="0">
              <a:solidFill>
                <a:schemeClr val="accent4">
                  <a:lumMod val="75000"/>
                </a:schemeClr>
              </a:solidFill>
            </a:endParaRPr>
          </a:p>
        </p:txBody>
      </p:sp>
      <p:sp>
        <p:nvSpPr>
          <p:cNvPr id="2" name="Content Placeholder 1"/>
          <p:cNvSpPr>
            <a:spLocks noGrp="1"/>
          </p:cNvSpPr>
          <p:nvPr>
            <p:ph idx="1"/>
          </p:nvPr>
        </p:nvSpPr>
        <p:spPr>
          <a:xfrm>
            <a:off x="139147" y="1143000"/>
            <a:ext cx="8905461" cy="3892826"/>
          </a:xfrm>
        </p:spPr>
        <p:txBody>
          <a:bodyPr>
            <a:normAutofit/>
          </a:bodyPr>
          <a:lstStyle/>
          <a:p>
            <a:r>
              <a:rPr lang="en-US" dirty="0" smtClean="0"/>
              <a:t>You need to keep accurate and detailed records of each student’s performance.  These should include notes, assessments, and work samples.  You need to be able to justify the grades to the parents.</a:t>
            </a:r>
          </a:p>
          <a:p>
            <a:r>
              <a:rPr lang="en-US" dirty="0" smtClean="0"/>
              <a:t>Since grades are standard dependent, they may fluctuate from quarter to quarter.</a:t>
            </a:r>
          </a:p>
          <a:p>
            <a:r>
              <a:rPr lang="en-US" dirty="0" smtClean="0"/>
              <a:t>All students must complete the work.  That keeps the emphasis on LEARNING.  Giving zeros/not accepting late work teaches students how to avoid doing the work and accepts lack of motivation.  It also denies the students an opportunity to learn!</a:t>
            </a:r>
          </a:p>
          <a:p>
            <a:endParaRPr lang="en-US" dirty="0" smtClean="0"/>
          </a:p>
          <a:p>
            <a:endParaRPr lang="en-US" dirty="0" smtClean="0"/>
          </a:p>
          <a:p>
            <a:pPr>
              <a:buNone/>
            </a:pPr>
            <a:endParaRPr lang="en-US" dirty="0"/>
          </a:p>
          <a:p>
            <a:pPr>
              <a:buNone/>
            </a:pPr>
            <a:endParaRPr lang="en-US" dirty="0" smtClean="0"/>
          </a:p>
        </p:txBody>
      </p:sp>
    </p:spTree>
    <p:extLst>
      <p:ext uri="{BB962C8B-B14F-4D97-AF65-F5344CB8AC3E}">
        <p14:creationId xmlns:p14="http://schemas.microsoft.com/office/powerpoint/2010/main" val="11499139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p34"/>
          <p:cNvSpPr txBox="1">
            <a:spLocks noGrp="1"/>
          </p:cNvSpPr>
          <p:nvPr>
            <p:ph type="ctrTitle" idx="4294967295"/>
          </p:nvPr>
        </p:nvSpPr>
        <p:spPr>
          <a:xfrm>
            <a:off x="1822500" y="1202350"/>
            <a:ext cx="5457000" cy="1159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4800"/>
              <a:t>thanks!</a:t>
            </a:r>
            <a:endParaRPr sz="4800"/>
          </a:p>
        </p:txBody>
      </p:sp>
      <p:sp>
        <p:nvSpPr>
          <p:cNvPr id="298" name="Google Shape;298;p34"/>
          <p:cNvSpPr txBox="1">
            <a:spLocks noGrp="1"/>
          </p:cNvSpPr>
          <p:nvPr>
            <p:ph type="subTitle" idx="4294967295"/>
          </p:nvPr>
        </p:nvSpPr>
        <p:spPr>
          <a:xfrm>
            <a:off x="1275150" y="2376679"/>
            <a:ext cx="6593700" cy="2327100"/>
          </a:xfrm>
          <a:prstGeom prst="rect">
            <a:avLst/>
          </a:prstGeom>
        </p:spPr>
        <p:txBody>
          <a:bodyPr spcFirstLastPara="1" wrap="square" lIns="91425" tIns="91425" rIns="91425" bIns="91425" anchor="t" anchorCtr="0">
            <a:noAutofit/>
          </a:bodyPr>
          <a:lstStyle/>
          <a:p>
            <a:pPr marL="0" lvl="0" indent="0" algn="ctr" rtl="0">
              <a:spcBef>
                <a:spcPts val="600"/>
              </a:spcBef>
              <a:spcAft>
                <a:spcPts val="0"/>
              </a:spcAft>
              <a:buNone/>
            </a:pPr>
            <a:r>
              <a:rPr lang="en" sz="3600" dirty="0"/>
              <a:t>Any questions?</a:t>
            </a:r>
            <a:endParaRPr sz="3600" dirty="0"/>
          </a:p>
          <a:p>
            <a:pPr marL="0" lvl="0" indent="0" algn="ctr" rtl="0">
              <a:spcBef>
                <a:spcPts val="600"/>
              </a:spcBef>
              <a:spcAft>
                <a:spcPts val="0"/>
              </a:spcAft>
              <a:buNone/>
            </a:pPr>
            <a:endParaRPr dirty="0">
              <a:solidFill>
                <a:schemeClr val="lt1"/>
              </a:solidFill>
            </a:endParaRPr>
          </a:p>
          <a:p>
            <a:pPr marL="0" lvl="0" indent="0" algn="ctr" rtl="0">
              <a:spcBef>
                <a:spcPts val="600"/>
              </a:spcBef>
              <a:spcAft>
                <a:spcPts val="0"/>
              </a:spcAft>
              <a:buNone/>
            </a:pPr>
            <a:r>
              <a:rPr lang="en" dirty="0">
                <a:solidFill>
                  <a:schemeClr val="lt1"/>
                </a:solidFill>
              </a:rPr>
              <a:t>You can find me at</a:t>
            </a:r>
            <a:endParaRPr dirty="0">
              <a:solidFill>
                <a:schemeClr val="lt1"/>
              </a:solidFill>
            </a:endParaRPr>
          </a:p>
          <a:p>
            <a:pPr marL="0" lvl="0" indent="0" algn="ctr" rtl="0">
              <a:spcBef>
                <a:spcPts val="0"/>
              </a:spcBef>
              <a:spcAft>
                <a:spcPts val="0"/>
              </a:spcAft>
              <a:buNone/>
            </a:pPr>
            <a:r>
              <a:rPr lang="en" dirty="0" smtClean="0">
                <a:solidFill>
                  <a:schemeClr val="lt1"/>
                </a:solidFill>
              </a:rPr>
              <a:t>@</a:t>
            </a:r>
            <a:r>
              <a:rPr lang="en-US" dirty="0" err="1" smtClean="0">
                <a:solidFill>
                  <a:schemeClr val="lt1"/>
                </a:solidFill>
              </a:rPr>
              <a:t>adwcurriculum</a:t>
            </a:r>
            <a:endParaRPr dirty="0">
              <a:solidFill>
                <a:schemeClr val="lt1"/>
              </a:solidFill>
            </a:endParaRPr>
          </a:p>
          <a:p>
            <a:pPr marL="0" lvl="0" indent="0" algn="ctr" rtl="0">
              <a:spcBef>
                <a:spcPts val="0"/>
              </a:spcBef>
              <a:spcAft>
                <a:spcPts val="0"/>
              </a:spcAft>
              <a:buNone/>
            </a:pPr>
            <a:r>
              <a:rPr lang="en" dirty="0" smtClean="0">
                <a:solidFill>
                  <a:schemeClr val="lt1"/>
                </a:solidFill>
              </a:rPr>
              <a:t>mccannv@adw.org</a:t>
            </a:r>
          </a:p>
          <a:p>
            <a:pPr marL="0" lvl="0" indent="0" algn="ctr" rtl="0">
              <a:spcBef>
                <a:spcPts val="0"/>
              </a:spcBef>
              <a:spcAft>
                <a:spcPts val="0"/>
              </a:spcAft>
              <a:buNone/>
            </a:pPr>
            <a:r>
              <a:rPr lang="en" dirty="0" smtClean="0">
                <a:solidFill>
                  <a:schemeClr val="lt1"/>
                </a:solidFill>
              </a:rPr>
              <a:t>410-853-4548</a:t>
            </a:r>
            <a:endParaRPr dirty="0">
              <a:solidFill>
                <a:schemeClr val="lt1"/>
              </a:solidFill>
            </a:endParaRPr>
          </a:p>
        </p:txBody>
      </p:sp>
      <p:sp>
        <p:nvSpPr>
          <p:cNvPr id="299" name="Google Shape;299;p34"/>
          <p:cNvSpPr/>
          <p:nvPr/>
        </p:nvSpPr>
        <p:spPr>
          <a:xfrm>
            <a:off x="4207274" y="603475"/>
            <a:ext cx="687464" cy="691590"/>
          </a:xfrm>
          <a:custGeom>
            <a:avLst/>
            <a:gdLst/>
            <a:ahLst/>
            <a:cxnLst/>
            <a:rect l="l" t="t" r="r" b="b"/>
            <a:pathLst>
              <a:path w="15842" h="15938" extrusionOk="0">
                <a:moveTo>
                  <a:pt x="4794" y="7470"/>
                </a:moveTo>
                <a:lnTo>
                  <a:pt x="4867" y="7495"/>
                </a:lnTo>
                <a:lnTo>
                  <a:pt x="4940" y="7543"/>
                </a:lnTo>
                <a:lnTo>
                  <a:pt x="4989" y="7616"/>
                </a:lnTo>
                <a:lnTo>
                  <a:pt x="5013" y="7714"/>
                </a:lnTo>
                <a:lnTo>
                  <a:pt x="5013" y="7787"/>
                </a:lnTo>
                <a:lnTo>
                  <a:pt x="4989" y="7908"/>
                </a:lnTo>
                <a:lnTo>
                  <a:pt x="4916" y="7981"/>
                </a:lnTo>
                <a:lnTo>
                  <a:pt x="4843" y="8054"/>
                </a:lnTo>
                <a:lnTo>
                  <a:pt x="4721" y="8079"/>
                </a:lnTo>
                <a:lnTo>
                  <a:pt x="4600" y="8054"/>
                </a:lnTo>
                <a:lnTo>
                  <a:pt x="4527" y="7981"/>
                </a:lnTo>
                <a:lnTo>
                  <a:pt x="4454" y="7908"/>
                </a:lnTo>
                <a:lnTo>
                  <a:pt x="4429" y="7787"/>
                </a:lnTo>
                <a:lnTo>
                  <a:pt x="4454" y="7665"/>
                </a:lnTo>
                <a:lnTo>
                  <a:pt x="4527" y="7543"/>
                </a:lnTo>
                <a:lnTo>
                  <a:pt x="4600" y="7495"/>
                </a:lnTo>
                <a:lnTo>
                  <a:pt x="4697" y="7470"/>
                </a:lnTo>
                <a:close/>
                <a:moveTo>
                  <a:pt x="11169" y="7470"/>
                </a:moveTo>
                <a:lnTo>
                  <a:pt x="11242" y="7495"/>
                </a:lnTo>
                <a:lnTo>
                  <a:pt x="11315" y="7543"/>
                </a:lnTo>
                <a:lnTo>
                  <a:pt x="11364" y="7616"/>
                </a:lnTo>
                <a:lnTo>
                  <a:pt x="11388" y="7714"/>
                </a:lnTo>
                <a:lnTo>
                  <a:pt x="11388" y="7787"/>
                </a:lnTo>
                <a:lnTo>
                  <a:pt x="11364" y="7908"/>
                </a:lnTo>
                <a:lnTo>
                  <a:pt x="11291" y="7981"/>
                </a:lnTo>
                <a:lnTo>
                  <a:pt x="11218" y="8054"/>
                </a:lnTo>
                <a:lnTo>
                  <a:pt x="11096" y="8079"/>
                </a:lnTo>
                <a:lnTo>
                  <a:pt x="10975" y="8054"/>
                </a:lnTo>
                <a:lnTo>
                  <a:pt x="10902" y="7981"/>
                </a:lnTo>
                <a:lnTo>
                  <a:pt x="10829" y="7908"/>
                </a:lnTo>
                <a:lnTo>
                  <a:pt x="10804" y="7787"/>
                </a:lnTo>
                <a:lnTo>
                  <a:pt x="10829" y="7665"/>
                </a:lnTo>
                <a:lnTo>
                  <a:pt x="10902" y="7543"/>
                </a:lnTo>
                <a:lnTo>
                  <a:pt x="10975" y="7495"/>
                </a:lnTo>
                <a:lnTo>
                  <a:pt x="11072" y="7470"/>
                </a:lnTo>
                <a:close/>
                <a:moveTo>
                  <a:pt x="4770" y="7081"/>
                </a:moveTo>
                <a:lnTo>
                  <a:pt x="4600" y="7105"/>
                </a:lnTo>
                <a:lnTo>
                  <a:pt x="4429" y="7178"/>
                </a:lnTo>
                <a:lnTo>
                  <a:pt x="4308" y="7300"/>
                </a:lnTo>
                <a:lnTo>
                  <a:pt x="4186" y="7446"/>
                </a:lnTo>
                <a:lnTo>
                  <a:pt x="4113" y="7568"/>
                </a:lnTo>
                <a:lnTo>
                  <a:pt x="4064" y="7714"/>
                </a:lnTo>
                <a:lnTo>
                  <a:pt x="4016" y="7835"/>
                </a:lnTo>
                <a:lnTo>
                  <a:pt x="4016" y="7981"/>
                </a:lnTo>
                <a:lnTo>
                  <a:pt x="3967" y="8225"/>
                </a:lnTo>
                <a:lnTo>
                  <a:pt x="3967" y="8395"/>
                </a:lnTo>
                <a:lnTo>
                  <a:pt x="4016" y="8565"/>
                </a:lnTo>
                <a:lnTo>
                  <a:pt x="4064" y="8711"/>
                </a:lnTo>
                <a:lnTo>
                  <a:pt x="4162" y="8833"/>
                </a:lnTo>
                <a:lnTo>
                  <a:pt x="4259" y="8955"/>
                </a:lnTo>
                <a:lnTo>
                  <a:pt x="4381" y="9028"/>
                </a:lnTo>
                <a:lnTo>
                  <a:pt x="4527" y="9101"/>
                </a:lnTo>
                <a:lnTo>
                  <a:pt x="4697" y="9149"/>
                </a:lnTo>
                <a:lnTo>
                  <a:pt x="4892" y="9174"/>
                </a:lnTo>
                <a:lnTo>
                  <a:pt x="5062" y="9149"/>
                </a:lnTo>
                <a:lnTo>
                  <a:pt x="5232" y="9101"/>
                </a:lnTo>
                <a:lnTo>
                  <a:pt x="5378" y="9028"/>
                </a:lnTo>
                <a:lnTo>
                  <a:pt x="5500" y="8930"/>
                </a:lnTo>
                <a:lnTo>
                  <a:pt x="5622" y="8809"/>
                </a:lnTo>
                <a:lnTo>
                  <a:pt x="5719" y="8663"/>
                </a:lnTo>
                <a:lnTo>
                  <a:pt x="5792" y="8517"/>
                </a:lnTo>
                <a:lnTo>
                  <a:pt x="5841" y="8346"/>
                </a:lnTo>
                <a:lnTo>
                  <a:pt x="5865" y="8176"/>
                </a:lnTo>
                <a:lnTo>
                  <a:pt x="5841" y="8006"/>
                </a:lnTo>
                <a:lnTo>
                  <a:pt x="5816" y="7835"/>
                </a:lnTo>
                <a:lnTo>
                  <a:pt x="5768" y="7689"/>
                </a:lnTo>
                <a:lnTo>
                  <a:pt x="5695" y="7519"/>
                </a:lnTo>
                <a:lnTo>
                  <a:pt x="5573" y="7397"/>
                </a:lnTo>
                <a:lnTo>
                  <a:pt x="5427" y="7251"/>
                </a:lnTo>
                <a:lnTo>
                  <a:pt x="5281" y="7154"/>
                </a:lnTo>
                <a:lnTo>
                  <a:pt x="5111" y="7105"/>
                </a:lnTo>
                <a:lnTo>
                  <a:pt x="4940" y="7081"/>
                </a:lnTo>
                <a:close/>
                <a:moveTo>
                  <a:pt x="11145" y="7081"/>
                </a:moveTo>
                <a:lnTo>
                  <a:pt x="10975" y="7105"/>
                </a:lnTo>
                <a:lnTo>
                  <a:pt x="10804" y="7178"/>
                </a:lnTo>
                <a:lnTo>
                  <a:pt x="10683" y="7300"/>
                </a:lnTo>
                <a:lnTo>
                  <a:pt x="10561" y="7446"/>
                </a:lnTo>
                <a:lnTo>
                  <a:pt x="10488" y="7568"/>
                </a:lnTo>
                <a:lnTo>
                  <a:pt x="10439" y="7714"/>
                </a:lnTo>
                <a:lnTo>
                  <a:pt x="10391" y="7835"/>
                </a:lnTo>
                <a:lnTo>
                  <a:pt x="10391" y="7981"/>
                </a:lnTo>
                <a:lnTo>
                  <a:pt x="10342" y="8225"/>
                </a:lnTo>
                <a:lnTo>
                  <a:pt x="10342" y="8395"/>
                </a:lnTo>
                <a:lnTo>
                  <a:pt x="10391" y="8565"/>
                </a:lnTo>
                <a:lnTo>
                  <a:pt x="10439" y="8711"/>
                </a:lnTo>
                <a:lnTo>
                  <a:pt x="10537" y="8833"/>
                </a:lnTo>
                <a:lnTo>
                  <a:pt x="10634" y="8955"/>
                </a:lnTo>
                <a:lnTo>
                  <a:pt x="10756" y="9028"/>
                </a:lnTo>
                <a:lnTo>
                  <a:pt x="10902" y="9101"/>
                </a:lnTo>
                <a:lnTo>
                  <a:pt x="11072" y="9149"/>
                </a:lnTo>
                <a:lnTo>
                  <a:pt x="11267" y="9174"/>
                </a:lnTo>
                <a:lnTo>
                  <a:pt x="11437" y="9149"/>
                </a:lnTo>
                <a:lnTo>
                  <a:pt x="11607" y="9101"/>
                </a:lnTo>
                <a:lnTo>
                  <a:pt x="11753" y="9028"/>
                </a:lnTo>
                <a:lnTo>
                  <a:pt x="11875" y="8930"/>
                </a:lnTo>
                <a:lnTo>
                  <a:pt x="11997" y="8809"/>
                </a:lnTo>
                <a:lnTo>
                  <a:pt x="12094" y="8663"/>
                </a:lnTo>
                <a:lnTo>
                  <a:pt x="12167" y="8517"/>
                </a:lnTo>
                <a:lnTo>
                  <a:pt x="12216" y="8346"/>
                </a:lnTo>
                <a:lnTo>
                  <a:pt x="12240" y="8176"/>
                </a:lnTo>
                <a:lnTo>
                  <a:pt x="12216" y="8006"/>
                </a:lnTo>
                <a:lnTo>
                  <a:pt x="12191" y="7835"/>
                </a:lnTo>
                <a:lnTo>
                  <a:pt x="12143" y="7689"/>
                </a:lnTo>
                <a:lnTo>
                  <a:pt x="12070" y="7519"/>
                </a:lnTo>
                <a:lnTo>
                  <a:pt x="11948" y="7397"/>
                </a:lnTo>
                <a:lnTo>
                  <a:pt x="11802" y="7251"/>
                </a:lnTo>
                <a:lnTo>
                  <a:pt x="11656" y="7154"/>
                </a:lnTo>
                <a:lnTo>
                  <a:pt x="11486" y="7105"/>
                </a:lnTo>
                <a:lnTo>
                  <a:pt x="11315" y="7081"/>
                </a:lnTo>
                <a:close/>
                <a:moveTo>
                  <a:pt x="11972" y="10925"/>
                </a:moveTo>
                <a:lnTo>
                  <a:pt x="11875" y="10974"/>
                </a:lnTo>
                <a:lnTo>
                  <a:pt x="11778" y="11047"/>
                </a:lnTo>
                <a:lnTo>
                  <a:pt x="11607" y="11290"/>
                </a:lnTo>
                <a:lnTo>
                  <a:pt x="11413" y="11485"/>
                </a:lnTo>
                <a:lnTo>
                  <a:pt x="11194" y="11680"/>
                </a:lnTo>
                <a:lnTo>
                  <a:pt x="10950" y="11850"/>
                </a:lnTo>
                <a:lnTo>
                  <a:pt x="10707" y="11996"/>
                </a:lnTo>
                <a:lnTo>
                  <a:pt x="10439" y="12118"/>
                </a:lnTo>
                <a:lnTo>
                  <a:pt x="10172" y="12215"/>
                </a:lnTo>
                <a:lnTo>
                  <a:pt x="9880" y="12312"/>
                </a:lnTo>
                <a:lnTo>
                  <a:pt x="9588" y="12385"/>
                </a:lnTo>
                <a:lnTo>
                  <a:pt x="9296" y="12434"/>
                </a:lnTo>
                <a:lnTo>
                  <a:pt x="8712" y="12507"/>
                </a:lnTo>
                <a:lnTo>
                  <a:pt x="8128" y="12531"/>
                </a:lnTo>
                <a:lnTo>
                  <a:pt x="7568" y="12507"/>
                </a:lnTo>
                <a:lnTo>
                  <a:pt x="7325" y="12483"/>
                </a:lnTo>
                <a:lnTo>
                  <a:pt x="7106" y="12434"/>
                </a:lnTo>
                <a:lnTo>
                  <a:pt x="6668" y="12312"/>
                </a:lnTo>
                <a:lnTo>
                  <a:pt x="6230" y="12166"/>
                </a:lnTo>
                <a:lnTo>
                  <a:pt x="5816" y="11996"/>
                </a:lnTo>
                <a:lnTo>
                  <a:pt x="5427" y="11826"/>
                </a:lnTo>
                <a:lnTo>
                  <a:pt x="5013" y="11631"/>
                </a:lnTo>
                <a:lnTo>
                  <a:pt x="4794" y="11509"/>
                </a:lnTo>
                <a:lnTo>
                  <a:pt x="4600" y="11388"/>
                </a:lnTo>
                <a:lnTo>
                  <a:pt x="4454" y="11242"/>
                </a:lnTo>
                <a:lnTo>
                  <a:pt x="4308" y="11096"/>
                </a:lnTo>
                <a:lnTo>
                  <a:pt x="4259" y="11047"/>
                </a:lnTo>
                <a:lnTo>
                  <a:pt x="4210" y="11023"/>
                </a:lnTo>
                <a:lnTo>
                  <a:pt x="4089" y="11023"/>
                </a:lnTo>
                <a:lnTo>
                  <a:pt x="4040" y="11071"/>
                </a:lnTo>
                <a:lnTo>
                  <a:pt x="3991" y="11096"/>
                </a:lnTo>
                <a:lnTo>
                  <a:pt x="3991" y="11169"/>
                </a:lnTo>
                <a:lnTo>
                  <a:pt x="3991" y="11242"/>
                </a:lnTo>
                <a:lnTo>
                  <a:pt x="4016" y="11339"/>
                </a:lnTo>
                <a:lnTo>
                  <a:pt x="4064" y="11436"/>
                </a:lnTo>
                <a:lnTo>
                  <a:pt x="4210" y="11631"/>
                </a:lnTo>
                <a:lnTo>
                  <a:pt x="4381" y="11801"/>
                </a:lnTo>
                <a:lnTo>
                  <a:pt x="4575" y="11947"/>
                </a:lnTo>
                <a:lnTo>
                  <a:pt x="4794" y="12069"/>
                </a:lnTo>
                <a:lnTo>
                  <a:pt x="5038" y="12191"/>
                </a:lnTo>
                <a:lnTo>
                  <a:pt x="5451" y="12385"/>
                </a:lnTo>
                <a:lnTo>
                  <a:pt x="5938" y="12604"/>
                </a:lnTo>
                <a:lnTo>
                  <a:pt x="6424" y="12799"/>
                </a:lnTo>
                <a:lnTo>
                  <a:pt x="6935" y="12945"/>
                </a:lnTo>
                <a:lnTo>
                  <a:pt x="7446" y="13042"/>
                </a:lnTo>
                <a:lnTo>
                  <a:pt x="7763" y="13067"/>
                </a:lnTo>
                <a:lnTo>
                  <a:pt x="8079" y="13091"/>
                </a:lnTo>
                <a:lnTo>
                  <a:pt x="8420" y="13091"/>
                </a:lnTo>
                <a:lnTo>
                  <a:pt x="8760" y="13067"/>
                </a:lnTo>
                <a:lnTo>
                  <a:pt x="9101" y="13042"/>
                </a:lnTo>
                <a:lnTo>
                  <a:pt x="9442" y="12969"/>
                </a:lnTo>
                <a:lnTo>
                  <a:pt x="9758" y="12896"/>
                </a:lnTo>
                <a:lnTo>
                  <a:pt x="10099" y="12799"/>
                </a:lnTo>
                <a:lnTo>
                  <a:pt x="10415" y="12702"/>
                </a:lnTo>
                <a:lnTo>
                  <a:pt x="10731" y="12556"/>
                </a:lnTo>
                <a:lnTo>
                  <a:pt x="11023" y="12410"/>
                </a:lnTo>
                <a:lnTo>
                  <a:pt x="11315" y="12239"/>
                </a:lnTo>
                <a:lnTo>
                  <a:pt x="11583" y="12045"/>
                </a:lnTo>
                <a:lnTo>
                  <a:pt x="11826" y="11826"/>
                </a:lnTo>
                <a:lnTo>
                  <a:pt x="12045" y="11582"/>
                </a:lnTo>
                <a:lnTo>
                  <a:pt x="12264" y="11339"/>
                </a:lnTo>
                <a:lnTo>
                  <a:pt x="12313" y="11217"/>
                </a:lnTo>
                <a:lnTo>
                  <a:pt x="12289" y="11120"/>
                </a:lnTo>
                <a:lnTo>
                  <a:pt x="12240" y="11047"/>
                </a:lnTo>
                <a:lnTo>
                  <a:pt x="12167" y="10974"/>
                </a:lnTo>
                <a:lnTo>
                  <a:pt x="12070" y="10950"/>
                </a:lnTo>
                <a:lnTo>
                  <a:pt x="11972" y="10925"/>
                </a:lnTo>
                <a:close/>
                <a:moveTo>
                  <a:pt x="8493" y="682"/>
                </a:moveTo>
                <a:lnTo>
                  <a:pt x="8663" y="706"/>
                </a:lnTo>
                <a:lnTo>
                  <a:pt x="9101" y="755"/>
                </a:lnTo>
                <a:lnTo>
                  <a:pt x="9539" y="803"/>
                </a:lnTo>
                <a:lnTo>
                  <a:pt x="10001" y="901"/>
                </a:lnTo>
                <a:lnTo>
                  <a:pt x="10439" y="1022"/>
                </a:lnTo>
                <a:lnTo>
                  <a:pt x="10780" y="1120"/>
                </a:lnTo>
                <a:lnTo>
                  <a:pt x="11121" y="1241"/>
                </a:lnTo>
                <a:lnTo>
                  <a:pt x="11437" y="1411"/>
                </a:lnTo>
                <a:lnTo>
                  <a:pt x="11753" y="1557"/>
                </a:lnTo>
                <a:lnTo>
                  <a:pt x="11753" y="1582"/>
                </a:lnTo>
                <a:lnTo>
                  <a:pt x="11729" y="1655"/>
                </a:lnTo>
                <a:lnTo>
                  <a:pt x="11729" y="1752"/>
                </a:lnTo>
                <a:lnTo>
                  <a:pt x="11753" y="1801"/>
                </a:lnTo>
                <a:lnTo>
                  <a:pt x="11826" y="1825"/>
                </a:lnTo>
                <a:lnTo>
                  <a:pt x="11899" y="1825"/>
                </a:lnTo>
                <a:lnTo>
                  <a:pt x="11948" y="1776"/>
                </a:lnTo>
                <a:lnTo>
                  <a:pt x="11972" y="1752"/>
                </a:lnTo>
                <a:lnTo>
                  <a:pt x="11997" y="1752"/>
                </a:lnTo>
                <a:lnTo>
                  <a:pt x="11997" y="1728"/>
                </a:lnTo>
                <a:lnTo>
                  <a:pt x="12021" y="1728"/>
                </a:lnTo>
                <a:lnTo>
                  <a:pt x="12143" y="1801"/>
                </a:lnTo>
                <a:lnTo>
                  <a:pt x="12094" y="1874"/>
                </a:lnTo>
                <a:lnTo>
                  <a:pt x="12094" y="1947"/>
                </a:lnTo>
                <a:lnTo>
                  <a:pt x="12094" y="1995"/>
                </a:lnTo>
                <a:lnTo>
                  <a:pt x="12143" y="2020"/>
                </a:lnTo>
                <a:lnTo>
                  <a:pt x="12167" y="2044"/>
                </a:lnTo>
                <a:lnTo>
                  <a:pt x="12216" y="2020"/>
                </a:lnTo>
                <a:lnTo>
                  <a:pt x="12240" y="1995"/>
                </a:lnTo>
                <a:lnTo>
                  <a:pt x="12313" y="1922"/>
                </a:lnTo>
                <a:lnTo>
                  <a:pt x="12337" y="1922"/>
                </a:lnTo>
                <a:lnTo>
                  <a:pt x="12532" y="2068"/>
                </a:lnTo>
                <a:lnTo>
                  <a:pt x="12483" y="2190"/>
                </a:lnTo>
                <a:lnTo>
                  <a:pt x="12483" y="2239"/>
                </a:lnTo>
                <a:lnTo>
                  <a:pt x="12508" y="2336"/>
                </a:lnTo>
                <a:lnTo>
                  <a:pt x="12532" y="2385"/>
                </a:lnTo>
                <a:lnTo>
                  <a:pt x="12556" y="2409"/>
                </a:lnTo>
                <a:lnTo>
                  <a:pt x="12581" y="2409"/>
                </a:lnTo>
                <a:lnTo>
                  <a:pt x="12629" y="2385"/>
                </a:lnTo>
                <a:lnTo>
                  <a:pt x="12678" y="2360"/>
                </a:lnTo>
                <a:lnTo>
                  <a:pt x="12751" y="2287"/>
                </a:lnTo>
                <a:lnTo>
                  <a:pt x="12775" y="2239"/>
                </a:lnTo>
                <a:lnTo>
                  <a:pt x="12970" y="2409"/>
                </a:lnTo>
                <a:lnTo>
                  <a:pt x="12873" y="2531"/>
                </a:lnTo>
                <a:lnTo>
                  <a:pt x="12848" y="2604"/>
                </a:lnTo>
                <a:lnTo>
                  <a:pt x="12824" y="2677"/>
                </a:lnTo>
                <a:lnTo>
                  <a:pt x="12824" y="2725"/>
                </a:lnTo>
                <a:lnTo>
                  <a:pt x="12873" y="2750"/>
                </a:lnTo>
                <a:lnTo>
                  <a:pt x="12921" y="2774"/>
                </a:lnTo>
                <a:lnTo>
                  <a:pt x="12946" y="2774"/>
                </a:lnTo>
                <a:lnTo>
                  <a:pt x="13067" y="2701"/>
                </a:lnTo>
                <a:lnTo>
                  <a:pt x="13189" y="2604"/>
                </a:lnTo>
                <a:lnTo>
                  <a:pt x="13311" y="2725"/>
                </a:lnTo>
                <a:lnTo>
                  <a:pt x="13384" y="2823"/>
                </a:lnTo>
                <a:lnTo>
                  <a:pt x="13262" y="3017"/>
                </a:lnTo>
                <a:lnTo>
                  <a:pt x="13213" y="3066"/>
                </a:lnTo>
                <a:lnTo>
                  <a:pt x="13189" y="3163"/>
                </a:lnTo>
                <a:lnTo>
                  <a:pt x="13165" y="3236"/>
                </a:lnTo>
                <a:lnTo>
                  <a:pt x="13189" y="3285"/>
                </a:lnTo>
                <a:lnTo>
                  <a:pt x="13238" y="3309"/>
                </a:lnTo>
                <a:lnTo>
                  <a:pt x="13335" y="3285"/>
                </a:lnTo>
                <a:lnTo>
                  <a:pt x="13408" y="3236"/>
                </a:lnTo>
                <a:lnTo>
                  <a:pt x="13554" y="3115"/>
                </a:lnTo>
                <a:lnTo>
                  <a:pt x="13578" y="3042"/>
                </a:lnTo>
                <a:lnTo>
                  <a:pt x="13773" y="3309"/>
                </a:lnTo>
                <a:lnTo>
                  <a:pt x="13676" y="3407"/>
                </a:lnTo>
                <a:lnTo>
                  <a:pt x="13554" y="3504"/>
                </a:lnTo>
                <a:lnTo>
                  <a:pt x="13505" y="3577"/>
                </a:lnTo>
                <a:lnTo>
                  <a:pt x="13481" y="3650"/>
                </a:lnTo>
                <a:lnTo>
                  <a:pt x="13481" y="3699"/>
                </a:lnTo>
                <a:lnTo>
                  <a:pt x="13505" y="3723"/>
                </a:lnTo>
                <a:lnTo>
                  <a:pt x="13603" y="3747"/>
                </a:lnTo>
                <a:lnTo>
                  <a:pt x="13700" y="3723"/>
                </a:lnTo>
                <a:lnTo>
                  <a:pt x="13773" y="3674"/>
                </a:lnTo>
                <a:lnTo>
                  <a:pt x="13870" y="3626"/>
                </a:lnTo>
                <a:lnTo>
                  <a:pt x="13968" y="3577"/>
                </a:lnTo>
                <a:lnTo>
                  <a:pt x="14162" y="3918"/>
                </a:lnTo>
                <a:lnTo>
                  <a:pt x="14065" y="3991"/>
                </a:lnTo>
                <a:lnTo>
                  <a:pt x="13870" y="4161"/>
                </a:lnTo>
                <a:lnTo>
                  <a:pt x="13773" y="4234"/>
                </a:lnTo>
                <a:lnTo>
                  <a:pt x="13700" y="4331"/>
                </a:lnTo>
                <a:lnTo>
                  <a:pt x="13700" y="4356"/>
                </a:lnTo>
                <a:lnTo>
                  <a:pt x="13724" y="4380"/>
                </a:lnTo>
                <a:lnTo>
                  <a:pt x="13846" y="4380"/>
                </a:lnTo>
                <a:lnTo>
                  <a:pt x="13943" y="4356"/>
                </a:lnTo>
                <a:lnTo>
                  <a:pt x="14065" y="4307"/>
                </a:lnTo>
                <a:lnTo>
                  <a:pt x="14162" y="4234"/>
                </a:lnTo>
                <a:lnTo>
                  <a:pt x="14284" y="4161"/>
                </a:lnTo>
                <a:lnTo>
                  <a:pt x="14503" y="4696"/>
                </a:lnTo>
                <a:lnTo>
                  <a:pt x="14332" y="4769"/>
                </a:lnTo>
                <a:lnTo>
                  <a:pt x="14211" y="4842"/>
                </a:lnTo>
                <a:lnTo>
                  <a:pt x="14065" y="4940"/>
                </a:lnTo>
                <a:lnTo>
                  <a:pt x="13968" y="5061"/>
                </a:lnTo>
                <a:lnTo>
                  <a:pt x="13919" y="5134"/>
                </a:lnTo>
                <a:lnTo>
                  <a:pt x="13895" y="5207"/>
                </a:lnTo>
                <a:lnTo>
                  <a:pt x="13895" y="5256"/>
                </a:lnTo>
                <a:lnTo>
                  <a:pt x="13919" y="5280"/>
                </a:lnTo>
                <a:lnTo>
                  <a:pt x="13968" y="5305"/>
                </a:lnTo>
                <a:lnTo>
                  <a:pt x="14016" y="5305"/>
                </a:lnTo>
                <a:lnTo>
                  <a:pt x="14114" y="5256"/>
                </a:lnTo>
                <a:lnTo>
                  <a:pt x="14235" y="5183"/>
                </a:lnTo>
                <a:lnTo>
                  <a:pt x="14551" y="5037"/>
                </a:lnTo>
                <a:lnTo>
                  <a:pt x="14600" y="5013"/>
                </a:lnTo>
                <a:lnTo>
                  <a:pt x="14770" y="5524"/>
                </a:lnTo>
                <a:lnTo>
                  <a:pt x="14430" y="5670"/>
                </a:lnTo>
                <a:lnTo>
                  <a:pt x="14162" y="5791"/>
                </a:lnTo>
                <a:lnTo>
                  <a:pt x="13919" y="5937"/>
                </a:lnTo>
                <a:lnTo>
                  <a:pt x="13919" y="5986"/>
                </a:lnTo>
                <a:lnTo>
                  <a:pt x="13943" y="6010"/>
                </a:lnTo>
                <a:lnTo>
                  <a:pt x="14089" y="6035"/>
                </a:lnTo>
                <a:lnTo>
                  <a:pt x="14235" y="6059"/>
                </a:lnTo>
                <a:lnTo>
                  <a:pt x="14381" y="6035"/>
                </a:lnTo>
                <a:lnTo>
                  <a:pt x="14527" y="6010"/>
                </a:lnTo>
                <a:lnTo>
                  <a:pt x="14843" y="5889"/>
                </a:lnTo>
                <a:lnTo>
                  <a:pt x="14965" y="6424"/>
                </a:lnTo>
                <a:lnTo>
                  <a:pt x="14795" y="6497"/>
                </a:lnTo>
                <a:lnTo>
                  <a:pt x="14405" y="6619"/>
                </a:lnTo>
                <a:lnTo>
                  <a:pt x="14041" y="6740"/>
                </a:lnTo>
                <a:lnTo>
                  <a:pt x="13992" y="6789"/>
                </a:lnTo>
                <a:lnTo>
                  <a:pt x="13992" y="6813"/>
                </a:lnTo>
                <a:lnTo>
                  <a:pt x="13992" y="6862"/>
                </a:lnTo>
                <a:lnTo>
                  <a:pt x="14041" y="6886"/>
                </a:lnTo>
                <a:lnTo>
                  <a:pt x="14235" y="6886"/>
                </a:lnTo>
                <a:lnTo>
                  <a:pt x="14430" y="6862"/>
                </a:lnTo>
                <a:lnTo>
                  <a:pt x="14795" y="6813"/>
                </a:lnTo>
                <a:lnTo>
                  <a:pt x="15038" y="6740"/>
                </a:lnTo>
                <a:lnTo>
                  <a:pt x="15111" y="7178"/>
                </a:lnTo>
                <a:lnTo>
                  <a:pt x="14843" y="7227"/>
                </a:lnTo>
                <a:lnTo>
                  <a:pt x="14430" y="7349"/>
                </a:lnTo>
                <a:lnTo>
                  <a:pt x="14235" y="7422"/>
                </a:lnTo>
                <a:lnTo>
                  <a:pt x="14065" y="7543"/>
                </a:lnTo>
                <a:lnTo>
                  <a:pt x="14041" y="7592"/>
                </a:lnTo>
                <a:lnTo>
                  <a:pt x="14041" y="7665"/>
                </a:lnTo>
                <a:lnTo>
                  <a:pt x="14089" y="7714"/>
                </a:lnTo>
                <a:lnTo>
                  <a:pt x="14138" y="7738"/>
                </a:lnTo>
                <a:lnTo>
                  <a:pt x="14357" y="7714"/>
                </a:lnTo>
                <a:lnTo>
                  <a:pt x="14551" y="7665"/>
                </a:lnTo>
                <a:lnTo>
                  <a:pt x="14941" y="7568"/>
                </a:lnTo>
                <a:lnTo>
                  <a:pt x="15135" y="7519"/>
                </a:lnTo>
                <a:lnTo>
                  <a:pt x="15184" y="7981"/>
                </a:lnTo>
                <a:lnTo>
                  <a:pt x="14868" y="8030"/>
                </a:lnTo>
                <a:lnTo>
                  <a:pt x="14624" y="8054"/>
                </a:lnTo>
                <a:lnTo>
                  <a:pt x="14381" y="8079"/>
                </a:lnTo>
                <a:lnTo>
                  <a:pt x="14235" y="8103"/>
                </a:lnTo>
                <a:lnTo>
                  <a:pt x="14138" y="8152"/>
                </a:lnTo>
                <a:lnTo>
                  <a:pt x="14016" y="8200"/>
                </a:lnTo>
                <a:lnTo>
                  <a:pt x="13943" y="8298"/>
                </a:lnTo>
                <a:lnTo>
                  <a:pt x="13919" y="8322"/>
                </a:lnTo>
                <a:lnTo>
                  <a:pt x="13919" y="8346"/>
                </a:lnTo>
                <a:lnTo>
                  <a:pt x="13943" y="8395"/>
                </a:lnTo>
                <a:lnTo>
                  <a:pt x="13968" y="8395"/>
                </a:lnTo>
                <a:lnTo>
                  <a:pt x="14089" y="8419"/>
                </a:lnTo>
                <a:lnTo>
                  <a:pt x="14211" y="8444"/>
                </a:lnTo>
                <a:lnTo>
                  <a:pt x="14478" y="8444"/>
                </a:lnTo>
                <a:lnTo>
                  <a:pt x="14989" y="8395"/>
                </a:lnTo>
                <a:lnTo>
                  <a:pt x="15208" y="8395"/>
                </a:lnTo>
                <a:lnTo>
                  <a:pt x="15208" y="8857"/>
                </a:lnTo>
                <a:lnTo>
                  <a:pt x="14722" y="8882"/>
                </a:lnTo>
                <a:lnTo>
                  <a:pt x="14503" y="8882"/>
                </a:lnTo>
                <a:lnTo>
                  <a:pt x="14284" y="8906"/>
                </a:lnTo>
                <a:lnTo>
                  <a:pt x="14065" y="8955"/>
                </a:lnTo>
                <a:lnTo>
                  <a:pt x="13968" y="8979"/>
                </a:lnTo>
                <a:lnTo>
                  <a:pt x="13870" y="9028"/>
                </a:lnTo>
                <a:lnTo>
                  <a:pt x="13870" y="9052"/>
                </a:lnTo>
                <a:lnTo>
                  <a:pt x="13870" y="9076"/>
                </a:lnTo>
                <a:lnTo>
                  <a:pt x="13968" y="9125"/>
                </a:lnTo>
                <a:lnTo>
                  <a:pt x="14065" y="9174"/>
                </a:lnTo>
                <a:lnTo>
                  <a:pt x="14284" y="9222"/>
                </a:lnTo>
                <a:lnTo>
                  <a:pt x="14722" y="9222"/>
                </a:lnTo>
                <a:lnTo>
                  <a:pt x="14941" y="9247"/>
                </a:lnTo>
                <a:lnTo>
                  <a:pt x="15184" y="9247"/>
                </a:lnTo>
                <a:lnTo>
                  <a:pt x="15160" y="9465"/>
                </a:lnTo>
                <a:lnTo>
                  <a:pt x="14965" y="9514"/>
                </a:lnTo>
                <a:lnTo>
                  <a:pt x="14722" y="9563"/>
                </a:lnTo>
                <a:lnTo>
                  <a:pt x="14503" y="9660"/>
                </a:lnTo>
                <a:lnTo>
                  <a:pt x="14260" y="9757"/>
                </a:lnTo>
                <a:lnTo>
                  <a:pt x="14041" y="9879"/>
                </a:lnTo>
                <a:lnTo>
                  <a:pt x="14016" y="9903"/>
                </a:lnTo>
                <a:lnTo>
                  <a:pt x="14016" y="9952"/>
                </a:lnTo>
                <a:lnTo>
                  <a:pt x="14041" y="9976"/>
                </a:lnTo>
                <a:lnTo>
                  <a:pt x="14089" y="9976"/>
                </a:lnTo>
                <a:lnTo>
                  <a:pt x="14308" y="10001"/>
                </a:lnTo>
                <a:lnTo>
                  <a:pt x="14527" y="9976"/>
                </a:lnTo>
                <a:lnTo>
                  <a:pt x="14965" y="9903"/>
                </a:lnTo>
                <a:lnTo>
                  <a:pt x="15087" y="9879"/>
                </a:lnTo>
                <a:lnTo>
                  <a:pt x="14989" y="10390"/>
                </a:lnTo>
                <a:lnTo>
                  <a:pt x="14527" y="10463"/>
                </a:lnTo>
                <a:lnTo>
                  <a:pt x="14357" y="10487"/>
                </a:lnTo>
                <a:lnTo>
                  <a:pt x="14162" y="10512"/>
                </a:lnTo>
                <a:lnTo>
                  <a:pt x="13992" y="10560"/>
                </a:lnTo>
                <a:lnTo>
                  <a:pt x="13919" y="10609"/>
                </a:lnTo>
                <a:lnTo>
                  <a:pt x="13870" y="10682"/>
                </a:lnTo>
                <a:lnTo>
                  <a:pt x="13846" y="10731"/>
                </a:lnTo>
                <a:lnTo>
                  <a:pt x="13846" y="10804"/>
                </a:lnTo>
                <a:lnTo>
                  <a:pt x="13870" y="10852"/>
                </a:lnTo>
                <a:lnTo>
                  <a:pt x="13919" y="10901"/>
                </a:lnTo>
                <a:lnTo>
                  <a:pt x="13992" y="10925"/>
                </a:lnTo>
                <a:lnTo>
                  <a:pt x="14065" y="10950"/>
                </a:lnTo>
                <a:lnTo>
                  <a:pt x="14235" y="10950"/>
                </a:lnTo>
                <a:lnTo>
                  <a:pt x="14600" y="10901"/>
                </a:lnTo>
                <a:lnTo>
                  <a:pt x="14819" y="10877"/>
                </a:lnTo>
                <a:lnTo>
                  <a:pt x="14819" y="10877"/>
                </a:lnTo>
                <a:lnTo>
                  <a:pt x="14624" y="11339"/>
                </a:lnTo>
                <a:lnTo>
                  <a:pt x="14478" y="11339"/>
                </a:lnTo>
                <a:lnTo>
                  <a:pt x="14308" y="11315"/>
                </a:lnTo>
                <a:lnTo>
                  <a:pt x="14114" y="11339"/>
                </a:lnTo>
                <a:lnTo>
                  <a:pt x="13919" y="11363"/>
                </a:lnTo>
                <a:lnTo>
                  <a:pt x="13749" y="11436"/>
                </a:lnTo>
                <a:lnTo>
                  <a:pt x="13724" y="11461"/>
                </a:lnTo>
                <a:lnTo>
                  <a:pt x="13749" y="11485"/>
                </a:lnTo>
                <a:lnTo>
                  <a:pt x="13919" y="11558"/>
                </a:lnTo>
                <a:lnTo>
                  <a:pt x="14089" y="11607"/>
                </a:lnTo>
                <a:lnTo>
                  <a:pt x="14430" y="11655"/>
                </a:lnTo>
                <a:lnTo>
                  <a:pt x="14454" y="11655"/>
                </a:lnTo>
                <a:lnTo>
                  <a:pt x="14211" y="12069"/>
                </a:lnTo>
                <a:lnTo>
                  <a:pt x="13968" y="12069"/>
                </a:lnTo>
                <a:lnTo>
                  <a:pt x="13724" y="12093"/>
                </a:lnTo>
                <a:lnTo>
                  <a:pt x="13603" y="12069"/>
                </a:lnTo>
                <a:lnTo>
                  <a:pt x="13481" y="12045"/>
                </a:lnTo>
                <a:lnTo>
                  <a:pt x="13335" y="12020"/>
                </a:lnTo>
                <a:lnTo>
                  <a:pt x="13213" y="12020"/>
                </a:lnTo>
                <a:lnTo>
                  <a:pt x="13189" y="12045"/>
                </a:lnTo>
                <a:lnTo>
                  <a:pt x="13189" y="12069"/>
                </a:lnTo>
                <a:lnTo>
                  <a:pt x="13189" y="12166"/>
                </a:lnTo>
                <a:lnTo>
                  <a:pt x="13238" y="12239"/>
                </a:lnTo>
                <a:lnTo>
                  <a:pt x="13311" y="12312"/>
                </a:lnTo>
                <a:lnTo>
                  <a:pt x="13408" y="12361"/>
                </a:lnTo>
                <a:lnTo>
                  <a:pt x="13530" y="12385"/>
                </a:lnTo>
                <a:lnTo>
                  <a:pt x="13651" y="12410"/>
                </a:lnTo>
                <a:lnTo>
                  <a:pt x="13943" y="12434"/>
                </a:lnTo>
                <a:lnTo>
                  <a:pt x="13603" y="12823"/>
                </a:lnTo>
                <a:lnTo>
                  <a:pt x="13067" y="12726"/>
                </a:lnTo>
                <a:lnTo>
                  <a:pt x="12848" y="12677"/>
                </a:lnTo>
                <a:lnTo>
                  <a:pt x="12727" y="12677"/>
                </a:lnTo>
                <a:lnTo>
                  <a:pt x="12629" y="12702"/>
                </a:lnTo>
                <a:lnTo>
                  <a:pt x="12605" y="12726"/>
                </a:lnTo>
                <a:lnTo>
                  <a:pt x="12605" y="12775"/>
                </a:lnTo>
                <a:lnTo>
                  <a:pt x="12629" y="12848"/>
                </a:lnTo>
                <a:lnTo>
                  <a:pt x="12678" y="12921"/>
                </a:lnTo>
                <a:lnTo>
                  <a:pt x="12751" y="12969"/>
                </a:lnTo>
                <a:lnTo>
                  <a:pt x="12824" y="13018"/>
                </a:lnTo>
                <a:lnTo>
                  <a:pt x="13043" y="13115"/>
                </a:lnTo>
                <a:lnTo>
                  <a:pt x="13262" y="13164"/>
                </a:lnTo>
                <a:lnTo>
                  <a:pt x="13116" y="13286"/>
                </a:lnTo>
                <a:lnTo>
                  <a:pt x="13067" y="13286"/>
                </a:lnTo>
                <a:lnTo>
                  <a:pt x="12605" y="13261"/>
                </a:lnTo>
                <a:lnTo>
                  <a:pt x="12362" y="13213"/>
                </a:lnTo>
                <a:lnTo>
                  <a:pt x="12240" y="13188"/>
                </a:lnTo>
                <a:lnTo>
                  <a:pt x="12094" y="13188"/>
                </a:lnTo>
                <a:lnTo>
                  <a:pt x="12021" y="13213"/>
                </a:lnTo>
                <a:lnTo>
                  <a:pt x="11997" y="13261"/>
                </a:lnTo>
                <a:lnTo>
                  <a:pt x="11972" y="13334"/>
                </a:lnTo>
                <a:lnTo>
                  <a:pt x="12021" y="13383"/>
                </a:lnTo>
                <a:lnTo>
                  <a:pt x="12143" y="13505"/>
                </a:lnTo>
                <a:lnTo>
                  <a:pt x="12289" y="13578"/>
                </a:lnTo>
                <a:lnTo>
                  <a:pt x="12483" y="13626"/>
                </a:lnTo>
                <a:lnTo>
                  <a:pt x="12654" y="13651"/>
                </a:lnTo>
                <a:lnTo>
                  <a:pt x="12240" y="13943"/>
                </a:lnTo>
                <a:lnTo>
                  <a:pt x="12143" y="13918"/>
                </a:lnTo>
                <a:lnTo>
                  <a:pt x="11680" y="13821"/>
                </a:lnTo>
                <a:lnTo>
                  <a:pt x="11461" y="13772"/>
                </a:lnTo>
                <a:lnTo>
                  <a:pt x="11267" y="13724"/>
                </a:lnTo>
                <a:lnTo>
                  <a:pt x="11218" y="13748"/>
                </a:lnTo>
                <a:lnTo>
                  <a:pt x="11218" y="13821"/>
                </a:lnTo>
                <a:lnTo>
                  <a:pt x="11242" y="13894"/>
                </a:lnTo>
                <a:lnTo>
                  <a:pt x="11315" y="13967"/>
                </a:lnTo>
                <a:lnTo>
                  <a:pt x="11437" y="14064"/>
                </a:lnTo>
                <a:lnTo>
                  <a:pt x="11607" y="14137"/>
                </a:lnTo>
                <a:lnTo>
                  <a:pt x="11802" y="14210"/>
                </a:lnTo>
                <a:lnTo>
                  <a:pt x="11437" y="14381"/>
                </a:lnTo>
                <a:lnTo>
                  <a:pt x="11388" y="14332"/>
                </a:lnTo>
                <a:lnTo>
                  <a:pt x="11315" y="14308"/>
                </a:lnTo>
                <a:lnTo>
                  <a:pt x="11194" y="14259"/>
                </a:lnTo>
                <a:lnTo>
                  <a:pt x="10902" y="14235"/>
                </a:lnTo>
                <a:lnTo>
                  <a:pt x="10634" y="14210"/>
                </a:lnTo>
                <a:lnTo>
                  <a:pt x="10512" y="14210"/>
                </a:lnTo>
                <a:lnTo>
                  <a:pt x="10391" y="14235"/>
                </a:lnTo>
                <a:lnTo>
                  <a:pt x="10366" y="14235"/>
                </a:lnTo>
                <a:lnTo>
                  <a:pt x="10366" y="14283"/>
                </a:lnTo>
                <a:lnTo>
                  <a:pt x="10366" y="14332"/>
                </a:lnTo>
                <a:lnTo>
                  <a:pt x="10391" y="14381"/>
                </a:lnTo>
                <a:lnTo>
                  <a:pt x="10488" y="14478"/>
                </a:lnTo>
                <a:lnTo>
                  <a:pt x="10610" y="14551"/>
                </a:lnTo>
                <a:lnTo>
                  <a:pt x="10731" y="14575"/>
                </a:lnTo>
                <a:lnTo>
                  <a:pt x="10877" y="14624"/>
                </a:lnTo>
                <a:lnTo>
                  <a:pt x="10512" y="14746"/>
                </a:lnTo>
                <a:lnTo>
                  <a:pt x="10318" y="14673"/>
                </a:lnTo>
                <a:lnTo>
                  <a:pt x="10123" y="14624"/>
                </a:lnTo>
                <a:lnTo>
                  <a:pt x="9904" y="14600"/>
                </a:lnTo>
                <a:lnTo>
                  <a:pt x="9807" y="14600"/>
                </a:lnTo>
                <a:lnTo>
                  <a:pt x="9709" y="14648"/>
                </a:lnTo>
                <a:lnTo>
                  <a:pt x="9661" y="14673"/>
                </a:lnTo>
                <a:lnTo>
                  <a:pt x="9685" y="14721"/>
                </a:lnTo>
                <a:lnTo>
                  <a:pt x="9734" y="14794"/>
                </a:lnTo>
                <a:lnTo>
                  <a:pt x="9807" y="14843"/>
                </a:lnTo>
                <a:lnTo>
                  <a:pt x="9928" y="14916"/>
                </a:lnTo>
                <a:lnTo>
                  <a:pt x="9612" y="14989"/>
                </a:lnTo>
                <a:lnTo>
                  <a:pt x="9588" y="14940"/>
                </a:lnTo>
                <a:lnTo>
                  <a:pt x="9539" y="14916"/>
                </a:lnTo>
                <a:lnTo>
                  <a:pt x="9417" y="14867"/>
                </a:lnTo>
                <a:lnTo>
                  <a:pt x="9223" y="14843"/>
                </a:lnTo>
                <a:lnTo>
                  <a:pt x="9150" y="14843"/>
                </a:lnTo>
                <a:lnTo>
                  <a:pt x="9052" y="14867"/>
                </a:lnTo>
                <a:lnTo>
                  <a:pt x="9004" y="14916"/>
                </a:lnTo>
                <a:lnTo>
                  <a:pt x="8979" y="14965"/>
                </a:lnTo>
                <a:lnTo>
                  <a:pt x="8979" y="15013"/>
                </a:lnTo>
                <a:lnTo>
                  <a:pt x="9004" y="15062"/>
                </a:lnTo>
                <a:lnTo>
                  <a:pt x="9004" y="15086"/>
                </a:lnTo>
                <a:lnTo>
                  <a:pt x="8663" y="15135"/>
                </a:lnTo>
                <a:lnTo>
                  <a:pt x="8298" y="15159"/>
                </a:lnTo>
                <a:lnTo>
                  <a:pt x="7227" y="15159"/>
                </a:lnTo>
                <a:lnTo>
                  <a:pt x="6862" y="15111"/>
                </a:lnTo>
                <a:lnTo>
                  <a:pt x="6497" y="15062"/>
                </a:lnTo>
                <a:lnTo>
                  <a:pt x="6157" y="14989"/>
                </a:lnTo>
                <a:lnTo>
                  <a:pt x="5816" y="14916"/>
                </a:lnTo>
                <a:lnTo>
                  <a:pt x="5451" y="14819"/>
                </a:lnTo>
                <a:lnTo>
                  <a:pt x="5135" y="14697"/>
                </a:lnTo>
                <a:lnTo>
                  <a:pt x="4794" y="14575"/>
                </a:lnTo>
                <a:lnTo>
                  <a:pt x="4478" y="14405"/>
                </a:lnTo>
                <a:lnTo>
                  <a:pt x="4162" y="14259"/>
                </a:lnTo>
                <a:lnTo>
                  <a:pt x="3845" y="14064"/>
                </a:lnTo>
                <a:lnTo>
                  <a:pt x="3553" y="13870"/>
                </a:lnTo>
                <a:lnTo>
                  <a:pt x="3286" y="13675"/>
                </a:lnTo>
                <a:lnTo>
                  <a:pt x="3018" y="13456"/>
                </a:lnTo>
                <a:lnTo>
                  <a:pt x="2775" y="13237"/>
                </a:lnTo>
                <a:lnTo>
                  <a:pt x="2531" y="12994"/>
                </a:lnTo>
                <a:lnTo>
                  <a:pt x="2312" y="12775"/>
                </a:lnTo>
                <a:lnTo>
                  <a:pt x="2118" y="12507"/>
                </a:lnTo>
                <a:lnTo>
                  <a:pt x="1899" y="12239"/>
                </a:lnTo>
                <a:lnTo>
                  <a:pt x="1728" y="11972"/>
                </a:lnTo>
                <a:lnTo>
                  <a:pt x="1558" y="11704"/>
                </a:lnTo>
                <a:lnTo>
                  <a:pt x="1412" y="11412"/>
                </a:lnTo>
                <a:lnTo>
                  <a:pt x="1266" y="11120"/>
                </a:lnTo>
                <a:lnTo>
                  <a:pt x="1144" y="10828"/>
                </a:lnTo>
                <a:lnTo>
                  <a:pt x="1047" y="10512"/>
                </a:lnTo>
                <a:lnTo>
                  <a:pt x="950" y="10195"/>
                </a:lnTo>
                <a:lnTo>
                  <a:pt x="877" y="9879"/>
                </a:lnTo>
                <a:lnTo>
                  <a:pt x="828" y="9538"/>
                </a:lnTo>
                <a:lnTo>
                  <a:pt x="779" y="9003"/>
                </a:lnTo>
                <a:lnTo>
                  <a:pt x="755" y="8468"/>
                </a:lnTo>
                <a:lnTo>
                  <a:pt x="755" y="7933"/>
                </a:lnTo>
                <a:lnTo>
                  <a:pt x="779" y="7397"/>
                </a:lnTo>
                <a:lnTo>
                  <a:pt x="852" y="6862"/>
                </a:lnTo>
                <a:lnTo>
                  <a:pt x="950" y="6351"/>
                </a:lnTo>
                <a:lnTo>
                  <a:pt x="1096" y="5840"/>
                </a:lnTo>
                <a:lnTo>
                  <a:pt x="1266" y="5353"/>
                </a:lnTo>
                <a:lnTo>
                  <a:pt x="1388" y="5061"/>
                </a:lnTo>
                <a:lnTo>
                  <a:pt x="1558" y="4745"/>
                </a:lnTo>
                <a:lnTo>
                  <a:pt x="1753" y="4404"/>
                </a:lnTo>
                <a:lnTo>
                  <a:pt x="1996" y="4064"/>
                </a:lnTo>
                <a:lnTo>
                  <a:pt x="2264" y="3699"/>
                </a:lnTo>
                <a:lnTo>
                  <a:pt x="2556" y="3334"/>
                </a:lnTo>
                <a:lnTo>
                  <a:pt x="2896" y="2944"/>
                </a:lnTo>
                <a:lnTo>
                  <a:pt x="3261" y="2604"/>
                </a:lnTo>
                <a:lnTo>
                  <a:pt x="3651" y="2263"/>
                </a:lnTo>
                <a:lnTo>
                  <a:pt x="4089" y="1922"/>
                </a:lnTo>
                <a:lnTo>
                  <a:pt x="4527" y="1630"/>
                </a:lnTo>
                <a:lnTo>
                  <a:pt x="5013" y="1363"/>
                </a:lnTo>
                <a:lnTo>
                  <a:pt x="5524" y="1144"/>
                </a:lnTo>
                <a:lnTo>
                  <a:pt x="6035" y="974"/>
                </a:lnTo>
                <a:lnTo>
                  <a:pt x="6327" y="925"/>
                </a:lnTo>
                <a:lnTo>
                  <a:pt x="6595" y="876"/>
                </a:lnTo>
                <a:lnTo>
                  <a:pt x="6887" y="828"/>
                </a:lnTo>
                <a:lnTo>
                  <a:pt x="7179" y="803"/>
                </a:lnTo>
                <a:lnTo>
                  <a:pt x="7544" y="779"/>
                </a:lnTo>
                <a:lnTo>
                  <a:pt x="7933" y="730"/>
                </a:lnTo>
                <a:lnTo>
                  <a:pt x="8322" y="682"/>
                </a:lnTo>
                <a:close/>
                <a:moveTo>
                  <a:pt x="8152" y="0"/>
                </a:moveTo>
                <a:lnTo>
                  <a:pt x="7763" y="25"/>
                </a:lnTo>
                <a:lnTo>
                  <a:pt x="7373" y="73"/>
                </a:lnTo>
                <a:lnTo>
                  <a:pt x="7081" y="49"/>
                </a:lnTo>
                <a:lnTo>
                  <a:pt x="6789" y="49"/>
                </a:lnTo>
                <a:lnTo>
                  <a:pt x="6473" y="73"/>
                </a:lnTo>
                <a:lnTo>
                  <a:pt x="6157" y="146"/>
                </a:lnTo>
                <a:lnTo>
                  <a:pt x="5841" y="219"/>
                </a:lnTo>
                <a:lnTo>
                  <a:pt x="5549" y="317"/>
                </a:lnTo>
                <a:lnTo>
                  <a:pt x="5232" y="438"/>
                </a:lnTo>
                <a:lnTo>
                  <a:pt x="4916" y="560"/>
                </a:lnTo>
                <a:lnTo>
                  <a:pt x="4332" y="876"/>
                </a:lnTo>
                <a:lnTo>
                  <a:pt x="3748" y="1217"/>
                </a:lnTo>
                <a:lnTo>
                  <a:pt x="3237" y="1606"/>
                </a:lnTo>
                <a:lnTo>
                  <a:pt x="2775" y="1995"/>
                </a:lnTo>
                <a:lnTo>
                  <a:pt x="2507" y="2239"/>
                </a:lnTo>
                <a:lnTo>
                  <a:pt x="2264" y="2482"/>
                </a:lnTo>
                <a:lnTo>
                  <a:pt x="2045" y="2725"/>
                </a:lnTo>
                <a:lnTo>
                  <a:pt x="1826" y="2993"/>
                </a:lnTo>
                <a:lnTo>
                  <a:pt x="1631" y="3261"/>
                </a:lnTo>
                <a:lnTo>
                  <a:pt x="1461" y="3528"/>
                </a:lnTo>
                <a:lnTo>
                  <a:pt x="1120" y="4088"/>
                </a:lnTo>
                <a:lnTo>
                  <a:pt x="852" y="4696"/>
                </a:lnTo>
                <a:lnTo>
                  <a:pt x="609" y="5305"/>
                </a:lnTo>
                <a:lnTo>
                  <a:pt x="414" y="5962"/>
                </a:lnTo>
                <a:lnTo>
                  <a:pt x="220" y="6643"/>
                </a:lnTo>
                <a:lnTo>
                  <a:pt x="122" y="7008"/>
                </a:lnTo>
                <a:lnTo>
                  <a:pt x="74" y="7373"/>
                </a:lnTo>
                <a:lnTo>
                  <a:pt x="25" y="7738"/>
                </a:lnTo>
                <a:lnTo>
                  <a:pt x="1" y="8103"/>
                </a:lnTo>
                <a:lnTo>
                  <a:pt x="1" y="8468"/>
                </a:lnTo>
                <a:lnTo>
                  <a:pt x="25" y="8809"/>
                </a:lnTo>
                <a:lnTo>
                  <a:pt x="49" y="9174"/>
                </a:lnTo>
                <a:lnTo>
                  <a:pt x="98" y="9514"/>
                </a:lnTo>
                <a:lnTo>
                  <a:pt x="195" y="9879"/>
                </a:lnTo>
                <a:lnTo>
                  <a:pt x="268" y="10220"/>
                </a:lnTo>
                <a:lnTo>
                  <a:pt x="390" y="10560"/>
                </a:lnTo>
                <a:lnTo>
                  <a:pt x="512" y="10901"/>
                </a:lnTo>
                <a:lnTo>
                  <a:pt x="658" y="11242"/>
                </a:lnTo>
                <a:lnTo>
                  <a:pt x="804" y="11582"/>
                </a:lnTo>
                <a:lnTo>
                  <a:pt x="1169" y="12264"/>
                </a:lnTo>
                <a:lnTo>
                  <a:pt x="1388" y="12629"/>
                </a:lnTo>
                <a:lnTo>
                  <a:pt x="1631" y="12994"/>
                </a:lnTo>
                <a:lnTo>
                  <a:pt x="1899" y="13334"/>
                </a:lnTo>
                <a:lnTo>
                  <a:pt x="2166" y="13651"/>
                </a:lnTo>
                <a:lnTo>
                  <a:pt x="2434" y="13943"/>
                </a:lnTo>
                <a:lnTo>
                  <a:pt x="2750" y="14235"/>
                </a:lnTo>
                <a:lnTo>
                  <a:pt x="3042" y="14502"/>
                </a:lnTo>
                <a:lnTo>
                  <a:pt x="3383" y="14746"/>
                </a:lnTo>
                <a:lnTo>
                  <a:pt x="3699" y="14965"/>
                </a:lnTo>
                <a:lnTo>
                  <a:pt x="4064" y="15159"/>
                </a:lnTo>
                <a:lnTo>
                  <a:pt x="4429" y="15354"/>
                </a:lnTo>
                <a:lnTo>
                  <a:pt x="4794" y="15500"/>
                </a:lnTo>
                <a:lnTo>
                  <a:pt x="5184" y="15622"/>
                </a:lnTo>
                <a:lnTo>
                  <a:pt x="5597" y="15743"/>
                </a:lnTo>
                <a:lnTo>
                  <a:pt x="6011" y="15816"/>
                </a:lnTo>
                <a:lnTo>
                  <a:pt x="6424" y="15889"/>
                </a:lnTo>
                <a:lnTo>
                  <a:pt x="6862" y="15914"/>
                </a:lnTo>
                <a:lnTo>
                  <a:pt x="7300" y="15938"/>
                </a:lnTo>
                <a:lnTo>
                  <a:pt x="7738" y="15938"/>
                </a:lnTo>
                <a:lnTo>
                  <a:pt x="8152" y="15914"/>
                </a:lnTo>
                <a:lnTo>
                  <a:pt x="8590" y="15889"/>
                </a:lnTo>
                <a:lnTo>
                  <a:pt x="9004" y="15841"/>
                </a:lnTo>
                <a:lnTo>
                  <a:pt x="9442" y="15768"/>
                </a:lnTo>
                <a:lnTo>
                  <a:pt x="9855" y="15670"/>
                </a:lnTo>
                <a:lnTo>
                  <a:pt x="10245" y="15573"/>
                </a:lnTo>
                <a:lnTo>
                  <a:pt x="10658" y="15451"/>
                </a:lnTo>
                <a:lnTo>
                  <a:pt x="11048" y="15305"/>
                </a:lnTo>
                <a:lnTo>
                  <a:pt x="11461" y="15135"/>
                </a:lnTo>
                <a:lnTo>
                  <a:pt x="11826" y="14940"/>
                </a:lnTo>
                <a:lnTo>
                  <a:pt x="12216" y="14721"/>
                </a:lnTo>
                <a:lnTo>
                  <a:pt x="12581" y="14478"/>
                </a:lnTo>
                <a:lnTo>
                  <a:pt x="12921" y="14235"/>
                </a:lnTo>
                <a:lnTo>
                  <a:pt x="13286" y="13943"/>
                </a:lnTo>
                <a:lnTo>
                  <a:pt x="13603" y="13651"/>
                </a:lnTo>
                <a:lnTo>
                  <a:pt x="13895" y="13334"/>
                </a:lnTo>
                <a:lnTo>
                  <a:pt x="14187" y="13018"/>
                </a:lnTo>
                <a:lnTo>
                  <a:pt x="14454" y="12702"/>
                </a:lnTo>
                <a:lnTo>
                  <a:pt x="14697" y="12361"/>
                </a:lnTo>
                <a:lnTo>
                  <a:pt x="14916" y="11996"/>
                </a:lnTo>
                <a:lnTo>
                  <a:pt x="15111" y="11631"/>
                </a:lnTo>
                <a:lnTo>
                  <a:pt x="15135" y="11631"/>
                </a:lnTo>
                <a:lnTo>
                  <a:pt x="15160" y="11582"/>
                </a:lnTo>
                <a:lnTo>
                  <a:pt x="15160" y="11534"/>
                </a:lnTo>
                <a:lnTo>
                  <a:pt x="15330" y="11096"/>
                </a:lnTo>
                <a:lnTo>
                  <a:pt x="15500" y="10658"/>
                </a:lnTo>
                <a:lnTo>
                  <a:pt x="15622" y="10195"/>
                </a:lnTo>
                <a:lnTo>
                  <a:pt x="15719" y="9733"/>
                </a:lnTo>
                <a:lnTo>
                  <a:pt x="15744" y="9709"/>
                </a:lnTo>
                <a:lnTo>
                  <a:pt x="15768" y="9684"/>
                </a:lnTo>
                <a:lnTo>
                  <a:pt x="15792" y="9636"/>
                </a:lnTo>
                <a:lnTo>
                  <a:pt x="15768" y="9611"/>
                </a:lnTo>
                <a:lnTo>
                  <a:pt x="15744" y="9563"/>
                </a:lnTo>
                <a:lnTo>
                  <a:pt x="15792" y="9174"/>
                </a:lnTo>
                <a:lnTo>
                  <a:pt x="15841" y="8760"/>
                </a:lnTo>
                <a:lnTo>
                  <a:pt x="15841" y="8371"/>
                </a:lnTo>
                <a:lnTo>
                  <a:pt x="15817" y="7957"/>
                </a:lnTo>
                <a:lnTo>
                  <a:pt x="15744" y="7105"/>
                </a:lnTo>
                <a:lnTo>
                  <a:pt x="15671" y="6667"/>
                </a:lnTo>
                <a:lnTo>
                  <a:pt x="15598" y="6254"/>
                </a:lnTo>
                <a:lnTo>
                  <a:pt x="15525" y="5840"/>
                </a:lnTo>
                <a:lnTo>
                  <a:pt x="15403" y="5426"/>
                </a:lnTo>
                <a:lnTo>
                  <a:pt x="15281" y="5013"/>
                </a:lnTo>
                <a:lnTo>
                  <a:pt x="15160" y="4623"/>
                </a:lnTo>
                <a:lnTo>
                  <a:pt x="14989" y="4234"/>
                </a:lnTo>
                <a:lnTo>
                  <a:pt x="14819" y="3845"/>
                </a:lnTo>
                <a:lnTo>
                  <a:pt x="14624" y="3480"/>
                </a:lnTo>
                <a:lnTo>
                  <a:pt x="14405" y="3115"/>
                </a:lnTo>
                <a:lnTo>
                  <a:pt x="14162" y="2774"/>
                </a:lnTo>
                <a:lnTo>
                  <a:pt x="13895" y="2458"/>
                </a:lnTo>
                <a:lnTo>
                  <a:pt x="13603" y="2141"/>
                </a:lnTo>
                <a:lnTo>
                  <a:pt x="13286" y="1849"/>
                </a:lnTo>
                <a:lnTo>
                  <a:pt x="12970" y="1582"/>
                </a:lnTo>
                <a:lnTo>
                  <a:pt x="12654" y="1363"/>
                </a:lnTo>
                <a:lnTo>
                  <a:pt x="12313" y="1144"/>
                </a:lnTo>
                <a:lnTo>
                  <a:pt x="11948" y="949"/>
                </a:lnTo>
                <a:lnTo>
                  <a:pt x="11607" y="779"/>
                </a:lnTo>
                <a:lnTo>
                  <a:pt x="11218" y="609"/>
                </a:lnTo>
                <a:lnTo>
                  <a:pt x="10853" y="487"/>
                </a:lnTo>
                <a:lnTo>
                  <a:pt x="10464" y="365"/>
                </a:lnTo>
                <a:lnTo>
                  <a:pt x="10099" y="268"/>
                </a:lnTo>
                <a:lnTo>
                  <a:pt x="9709" y="171"/>
                </a:lnTo>
                <a:lnTo>
                  <a:pt x="9320" y="98"/>
                </a:lnTo>
                <a:lnTo>
                  <a:pt x="8931" y="49"/>
                </a:lnTo>
                <a:lnTo>
                  <a:pt x="8541" y="25"/>
                </a:lnTo>
                <a:lnTo>
                  <a:pt x="815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34"/>
          <p:cNvSpPr/>
          <p:nvPr/>
        </p:nvSpPr>
        <p:spPr>
          <a:xfrm>
            <a:off x="3799402" y="2051575"/>
            <a:ext cx="1442481" cy="102978"/>
          </a:xfrm>
          <a:custGeom>
            <a:avLst/>
            <a:gdLst/>
            <a:ahLst/>
            <a:cxnLst/>
            <a:rect l="l" t="t" r="r" b="b"/>
            <a:pathLst>
              <a:path w="27831" h="2831" extrusionOk="0">
                <a:moveTo>
                  <a:pt x="27264" y="944"/>
                </a:moveTo>
                <a:lnTo>
                  <a:pt x="27359" y="1086"/>
                </a:lnTo>
                <a:lnTo>
                  <a:pt x="27359" y="944"/>
                </a:lnTo>
                <a:close/>
                <a:moveTo>
                  <a:pt x="27359" y="1086"/>
                </a:moveTo>
                <a:lnTo>
                  <a:pt x="27359" y="1133"/>
                </a:lnTo>
                <a:lnTo>
                  <a:pt x="27372" y="1106"/>
                </a:lnTo>
                <a:lnTo>
                  <a:pt x="27372" y="1106"/>
                </a:lnTo>
                <a:lnTo>
                  <a:pt x="27359" y="1086"/>
                </a:lnTo>
                <a:close/>
                <a:moveTo>
                  <a:pt x="27453" y="944"/>
                </a:moveTo>
                <a:lnTo>
                  <a:pt x="27372" y="1106"/>
                </a:lnTo>
                <a:lnTo>
                  <a:pt x="27372" y="1106"/>
                </a:lnTo>
                <a:lnTo>
                  <a:pt x="27453" y="1227"/>
                </a:lnTo>
                <a:lnTo>
                  <a:pt x="27453" y="944"/>
                </a:lnTo>
                <a:close/>
                <a:moveTo>
                  <a:pt x="27642" y="1039"/>
                </a:moveTo>
                <a:lnTo>
                  <a:pt x="27453" y="1227"/>
                </a:lnTo>
                <a:lnTo>
                  <a:pt x="27453" y="1322"/>
                </a:lnTo>
                <a:lnTo>
                  <a:pt x="27453" y="1416"/>
                </a:lnTo>
                <a:lnTo>
                  <a:pt x="27830" y="1416"/>
                </a:lnTo>
                <a:lnTo>
                  <a:pt x="27830" y="1227"/>
                </a:lnTo>
                <a:lnTo>
                  <a:pt x="27736" y="1322"/>
                </a:lnTo>
                <a:lnTo>
                  <a:pt x="27736" y="1227"/>
                </a:lnTo>
                <a:lnTo>
                  <a:pt x="27736" y="1133"/>
                </a:lnTo>
                <a:lnTo>
                  <a:pt x="27642" y="1039"/>
                </a:lnTo>
                <a:close/>
                <a:moveTo>
                  <a:pt x="20189" y="1"/>
                </a:moveTo>
                <a:lnTo>
                  <a:pt x="20095" y="190"/>
                </a:lnTo>
                <a:lnTo>
                  <a:pt x="20000" y="95"/>
                </a:lnTo>
                <a:lnTo>
                  <a:pt x="19906" y="284"/>
                </a:lnTo>
                <a:lnTo>
                  <a:pt x="19812" y="473"/>
                </a:lnTo>
                <a:lnTo>
                  <a:pt x="19529" y="284"/>
                </a:lnTo>
                <a:lnTo>
                  <a:pt x="19340" y="95"/>
                </a:lnTo>
                <a:lnTo>
                  <a:pt x="19246" y="95"/>
                </a:lnTo>
                <a:lnTo>
                  <a:pt x="19246" y="190"/>
                </a:lnTo>
                <a:lnTo>
                  <a:pt x="19151" y="378"/>
                </a:lnTo>
                <a:lnTo>
                  <a:pt x="19434" y="190"/>
                </a:lnTo>
                <a:lnTo>
                  <a:pt x="19246" y="473"/>
                </a:lnTo>
                <a:lnTo>
                  <a:pt x="19434" y="378"/>
                </a:lnTo>
                <a:lnTo>
                  <a:pt x="19434" y="567"/>
                </a:lnTo>
                <a:lnTo>
                  <a:pt x="19151" y="567"/>
                </a:lnTo>
                <a:lnTo>
                  <a:pt x="19151" y="190"/>
                </a:lnTo>
                <a:lnTo>
                  <a:pt x="19057" y="95"/>
                </a:lnTo>
                <a:lnTo>
                  <a:pt x="18963" y="95"/>
                </a:lnTo>
                <a:lnTo>
                  <a:pt x="18774" y="284"/>
                </a:lnTo>
                <a:lnTo>
                  <a:pt x="18680" y="473"/>
                </a:lnTo>
                <a:lnTo>
                  <a:pt x="18585" y="378"/>
                </a:lnTo>
                <a:lnTo>
                  <a:pt x="18491" y="190"/>
                </a:lnTo>
                <a:lnTo>
                  <a:pt x="18397" y="378"/>
                </a:lnTo>
                <a:lnTo>
                  <a:pt x="17925" y="567"/>
                </a:lnTo>
                <a:lnTo>
                  <a:pt x="18019" y="284"/>
                </a:lnTo>
                <a:lnTo>
                  <a:pt x="17831" y="378"/>
                </a:lnTo>
                <a:lnTo>
                  <a:pt x="17642" y="567"/>
                </a:lnTo>
                <a:lnTo>
                  <a:pt x="17642" y="661"/>
                </a:lnTo>
                <a:lnTo>
                  <a:pt x="17453" y="567"/>
                </a:lnTo>
                <a:lnTo>
                  <a:pt x="17170" y="473"/>
                </a:lnTo>
                <a:lnTo>
                  <a:pt x="16699" y="473"/>
                </a:lnTo>
                <a:lnTo>
                  <a:pt x="16699" y="567"/>
                </a:lnTo>
                <a:lnTo>
                  <a:pt x="16604" y="661"/>
                </a:lnTo>
                <a:lnTo>
                  <a:pt x="16416" y="378"/>
                </a:lnTo>
                <a:lnTo>
                  <a:pt x="16227" y="378"/>
                </a:lnTo>
                <a:lnTo>
                  <a:pt x="15661" y="661"/>
                </a:lnTo>
                <a:lnTo>
                  <a:pt x="15661" y="473"/>
                </a:lnTo>
                <a:lnTo>
                  <a:pt x="15567" y="756"/>
                </a:lnTo>
                <a:lnTo>
                  <a:pt x="15378" y="473"/>
                </a:lnTo>
                <a:lnTo>
                  <a:pt x="15567" y="473"/>
                </a:lnTo>
                <a:lnTo>
                  <a:pt x="15472" y="378"/>
                </a:lnTo>
                <a:lnTo>
                  <a:pt x="15378" y="378"/>
                </a:lnTo>
                <a:lnTo>
                  <a:pt x="15189" y="473"/>
                </a:lnTo>
                <a:lnTo>
                  <a:pt x="15000" y="756"/>
                </a:lnTo>
                <a:lnTo>
                  <a:pt x="14906" y="661"/>
                </a:lnTo>
                <a:lnTo>
                  <a:pt x="14812" y="473"/>
                </a:lnTo>
                <a:lnTo>
                  <a:pt x="14529" y="756"/>
                </a:lnTo>
                <a:lnTo>
                  <a:pt x="14623" y="567"/>
                </a:lnTo>
                <a:lnTo>
                  <a:pt x="14529" y="661"/>
                </a:lnTo>
                <a:lnTo>
                  <a:pt x="14340" y="756"/>
                </a:lnTo>
                <a:lnTo>
                  <a:pt x="14340" y="567"/>
                </a:lnTo>
                <a:lnTo>
                  <a:pt x="14246" y="473"/>
                </a:lnTo>
                <a:lnTo>
                  <a:pt x="13963" y="378"/>
                </a:lnTo>
                <a:lnTo>
                  <a:pt x="13585" y="284"/>
                </a:lnTo>
                <a:lnTo>
                  <a:pt x="13302" y="284"/>
                </a:lnTo>
                <a:lnTo>
                  <a:pt x="13302" y="378"/>
                </a:lnTo>
                <a:lnTo>
                  <a:pt x="13302" y="473"/>
                </a:lnTo>
                <a:lnTo>
                  <a:pt x="13208" y="473"/>
                </a:lnTo>
                <a:lnTo>
                  <a:pt x="13208" y="661"/>
                </a:lnTo>
                <a:lnTo>
                  <a:pt x="13114" y="661"/>
                </a:lnTo>
                <a:lnTo>
                  <a:pt x="13019" y="567"/>
                </a:lnTo>
                <a:lnTo>
                  <a:pt x="12925" y="378"/>
                </a:lnTo>
                <a:lnTo>
                  <a:pt x="12831" y="95"/>
                </a:lnTo>
                <a:lnTo>
                  <a:pt x="12831" y="378"/>
                </a:lnTo>
                <a:lnTo>
                  <a:pt x="12736" y="378"/>
                </a:lnTo>
                <a:lnTo>
                  <a:pt x="12642" y="284"/>
                </a:lnTo>
                <a:lnTo>
                  <a:pt x="12548" y="190"/>
                </a:lnTo>
                <a:lnTo>
                  <a:pt x="12265" y="190"/>
                </a:lnTo>
                <a:lnTo>
                  <a:pt x="12170" y="473"/>
                </a:lnTo>
                <a:lnTo>
                  <a:pt x="12076" y="378"/>
                </a:lnTo>
                <a:lnTo>
                  <a:pt x="11887" y="284"/>
                </a:lnTo>
                <a:lnTo>
                  <a:pt x="11510" y="378"/>
                </a:lnTo>
                <a:lnTo>
                  <a:pt x="10755" y="661"/>
                </a:lnTo>
                <a:lnTo>
                  <a:pt x="10661" y="473"/>
                </a:lnTo>
                <a:lnTo>
                  <a:pt x="10567" y="378"/>
                </a:lnTo>
                <a:lnTo>
                  <a:pt x="10095" y="378"/>
                </a:lnTo>
                <a:lnTo>
                  <a:pt x="9529" y="473"/>
                </a:lnTo>
                <a:lnTo>
                  <a:pt x="9340" y="473"/>
                </a:lnTo>
                <a:lnTo>
                  <a:pt x="9152" y="378"/>
                </a:lnTo>
                <a:lnTo>
                  <a:pt x="9152" y="473"/>
                </a:lnTo>
                <a:lnTo>
                  <a:pt x="9152" y="567"/>
                </a:lnTo>
                <a:lnTo>
                  <a:pt x="8963" y="661"/>
                </a:lnTo>
                <a:lnTo>
                  <a:pt x="8869" y="567"/>
                </a:lnTo>
                <a:lnTo>
                  <a:pt x="8680" y="473"/>
                </a:lnTo>
                <a:lnTo>
                  <a:pt x="8680" y="756"/>
                </a:lnTo>
                <a:lnTo>
                  <a:pt x="8491" y="661"/>
                </a:lnTo>
                <a:lnTo>
                  <a:pt x="8208" y="567"/>
                </a:lnTo>
                <a:lnTo>
                  <a:pt x="7925" y="661"/>
                </a:lnTo>
                <a:lnTo>
                  <a:pt x="7831" y="756"/>
                </a:lnTo>
                <a:lnTo>
                  <a:pt x="7548" y="567"/>
                </a:lnTo>
                <a:lnTo>
                  <a:pt x="7359" y="473"/>
                </a:lnTo>
                <a:lnTo>
                  <a:pt x="7170" y="944"/>
                </a:lnTo>
                <a:lnTo>
                  <a:pt x="6982" y="661"/>
                </a:lnTo>
                <a:lnTo>
                  <a:pt x="6793" y="661"/>
                </a:lnTo>
                <a:lnTo>
                  <a:pt x="6604" y="756"/>
                </a:lnTo>
                <a:lnTo>
                  <a:pt x="6510" y="661"/>
                </a:lnTo>
                <a:lnTo>
                  <a:pt x="6416" y="756"/>
                </a:lnTo>
                <a:lnTo>
                  <a:pt x="6038" y="944"/>
                </a:lnTo>
                <a:lnTo>
                  <a:pt x="6038" y="1039"/>
                </a:lnTo>
                <a:lnTo>
                  <a:pt x="5850" y="1133"/>
                </a:lnTo>
                <a:lnTo>
                  <a:pt x="5850" y="1039"/>
                </a:lnTo>
                <a:lnTo>
                  <a:pt x="5755" y="1039"/>
                </a:lnTo>
                <a:lnTo>
                  <a:pt x="5567" y="1227"/>
                </a:lnTo>
                <a:lnTo>
                  <a:pt x="5472" y="1227"/>
                </a:lnTo>
                <a:lnTo>
                  <a:pt x="5378" y="1039"/>
                </a:lnTo>
                <a:lnTo>
                  <a:pt x="5378" y="1133"/>
                </a:lnTo>
                <a:lnTo>
                  <a:pt x="5189" y="1227"/>
                </a:lnTo>
                <a:lnTo>
                  <a:pt x="5095" y="1133"/>
                </a:lnTo>
                <a:lnTo>
                  <a:pt x="4906" y="1039"/>
                </a:lnTo>
                <a:lnTo>
                  <a:pt x="5189" y="1039"/>
                </a:lnTo>
                <a:lnTo>
                  <a:pt x="5095" y="944"/>
                </a:lnTo>
                <a:lnTo>
                  <a:pt x="5095" y="756"/>
                </a:lnTo>
                <a:lnTo>
                  <a:pt x="5001" y="944"/>
                </a:lnTo>
                <a:lnTo>
                  <a:pt x="4529" y="944"/>
                </a:lnTo>
                <a:lnTo>
                  <a:pt x="4529" y="1133"/>
                </a:lnTo>
                <a:lnTo>
                  <a:pt x="4718" y="1133"/>
                </a:lnTo>
                <a:lnTo>
                  <a:pt x="4623" y="1227"/>
                </a:lnTo>
                <a:lnTo>
                  <a:pt x="4623" y="1133"/>
                </a:lnTo>
                <a:lnTo>
                  <a:pt x="4529" y="1416"/>
                </a:lnTo>
                <a:lnTo>
                  <a:pt x="4340" y="1227"/>
                </a:lnTo>
                <a:lnTo>
                  <a:pt x="4152" y="1039"/>
                </a:lnTo>
                <a:lnTo>
                  <a:pt x="3963" y="1039"/>
                </a:lnTo>
                <a:lnTo>
                  <a:pt x="3774" y="1416"/>
                </a:lnTo>
                <a:lnTo>
                  <a:pt x="3774" y="1322"/>
                </a:lnTo>
                <a:lnTo>
                  <a:pt x="3774" y="1227"/>
                </a:lnTo>
                <a:lnTo>
                  <a:pt x="3680" y="1322"/>
                </a:lnTo>
                <a:lnTo>
                  <a:pt x="3586" y="1510"/>
                </a:lnTo>
                <a:lnTo>
                  <a:pt x="3208" y="1416"/>
                </a:lnTo>
                <a:lnTo>
                  <a:pt x="2454" y="1416"/>
                </a:lnTo>
                <a:lnTo>
                  <a:pt x="1793" y="1510"/>
                </a:lnTo>
                <a:lnTo>
                  <a:pt x="1510" y="1605"/>
                </a:lnTo>
                <a:lnTo>
                  <a:pt x="1321" y="1699"/>
                </a:lnTo>
                <a:lnTo>
                  <a:pt x="1321" y="1605"/>
                </a:lnTo>
                <a:lnTo>
                  <a:pt x="1038" y="1699"/>
                </a:lnTo>
                <a:lnTo>
                  <a:pt x="755" y="1793"/>
                </a:lnTo>
                <a:lnTo>
                  <a:pt x="567" y="1793"/>
                </a:lnTo>
                <a:lnTo>
                  <a:pt x="378" y="1888"/>
                </a:lnTo>
                <a:lnTo>
                  <a:pt x="284" y="1699"/>
                </a:lnTo>
                <a:lnTo>
                  <a:pt x="95" y="1605"/>
                </a:lnTo>
                <a:lnTo>
                  <a:pt x="1" y="1793"/>
                </a:lnTo>
                <a:lnTo>
                  <a:pt x="1" y="2076"/>
                </a:lnTo>
                <a:lnTo>
                  <a:pt x="95" y="2548"/>
                </a:lnTo>
                <a:lnTo>
                  <a:pt x="189" y="2831"/>
                </a:lnTo>
                <a:lnTo>
                  <a:pt x="284" y="2737"/>
                </a:lnTo>
                <a:lnTo>
                  <a:pt x="472" y="2831"/>
                </a:lnTo>
                <a:lnTo>
                  <a:pt x="567" y="2548"/>
                </a:lnTo>
                <a:lnTo>
                  <a:pt x="661" y="2642"/>
                </a:lnTo>
                <a:lnTo>
                  <a:pt x="661" y="2737"/>
                </a:lnTo>
                <a:lnTo>
                  <a:pt x="755" y="2642"/>
                </a:lnTo>
                <a:lnTo>
                  <a:pt x="944" y="2548"/>
                </a:lnTo>
                <a:lnTo>
                  <a:pt x="1227" y="2548"/>
                </a:lnTo>
                <a:lnTo>
                  <a:pt x="1227" y="2642"/>
                </a:lnTo>
                <a:lnTo>
                  <a:pt x="1321" y="2737"/>
                </a:lnTo>
                <a:lnTo>
                  <a:pt x="1416" y="2831"/>
                </a:lnTo>
                <a:lnTo>
                  <a:pt x="1510" y="2642"/>
                </a:lnTo>
                <a:lnTo>
                  <a:pt x="1793" y="2548"/>
                </a:lnTo>
                <a:lnTo>
                  <a:pt x="1699" y="2642"/>
                </a:lnTo>
                <a:lnTo>
                  <a:pt x="1887" y="2737"/>
                </a:lnTo>
                <a:lnTo>
                  <a:pt x="1887" y="2454"/>
                </a:lnTo>
                <a:lnTo>
                  <a:pt x="1982" y="2265"/>
                </a:lnTo>
                <a:lnTo>
                  <a:pt x="2076" y="2737"/>
                </a:lnTo>
                <a:lnTo>
                  <a:pt x="2171" y="2359"/>
                </a:lnTo>
                <a:lnTo>
                  <a:pt x="2265" y="2642"/>
                </a:lnTo>
                <a:lnTo>
                  <a:pt x="2265" y="2548"/>
                </a:lnTo>
                <a:lnTo>
                  <a:pt x="2359" y="2454"/>
                </a:lnTo>
                <a:lnTo>
                  <a:pt x="2454" y="2548"/>
                </a:lnTo>
                <a:lnTo>
                  <a:pt x="2454" y="2737"/>
                </a:lnTo>
                <a:lnTo>
                  <a:pt x="2548" y="2548"/>
                </a:lnTo>
                <a:lnTo>
                  <a:pt x="2548" y="2454"/>
                </a:lnTo>
                <a:lnTo>
                  <a:pt x="2642" y="2548"/>
                </a:lnTo>
                <a:lnTo>
                  <a:pt x="2642" y="2642"/>
                </a:lnTo>
                <a:lnTo>
                  <a:pt x="2831" y="2454"/>
                </a:lnTo>
                <a:lnTo>
                  <a:pt x="3020" y="2454"/>
                </a:lnTo>
                <a:lnTo>
                  <a:pt x="3114" y="2265"/>
                </a:lnTo>
                <a:lnTo>
                  <a:pt x="3114" y="2076"/>
                </a:lnTo>
                <a:lnTo>
                  <a:pt x="3208" y="1982"/>
                </a:lnTo>
                <a:lnTo>
                  <a:pt x="3208" y="2076"/>
                </a:lnTo>
                <a:lnTo>
                  <a:pt x="3208" y="2265"/>
                </a:lnTo>
                <a:lnTo>
                  <a:pt x="3303" y="2076"/>
                </a:lnTo>
                <a:lnTo>
                  <a:pt x="3491" y="2076"/>
                </a:lnTo>
                <a:lnTo>
                  <a:pt x="3491" y="2171"/>
                </a:lnTo>
                <a:lnTo>
                  <a:pt x="3397" y="2265"/>
                </a:lnTo>
                <a:lnTo>
                  <a:pt x="3303" y="2359"/>
                </a:lnTo>
                <a:lnTo>
                  <a:pt x="3303" y="2548"/>
                </a:lnTo>
                <a:lnTo>
                  <a:pt x="3491" y="2548"/>
                </a:lnTo>
                <a:lnTo>
                  <a:pt x="3586" y="2454"/>
                </a:lnTo>
                <a:lnTo>
                  <a:pt x="3680" y="2265"/>
                </a:lnTo>
                <a:lnTo>
                  <a:pt x="4152" y="2265"/>
                </a:lnTo>
                <a:lnTo>
                  <a:pt x="4152" y="2359"/>
                </a:lnTo>
                <a:lnTo>
                  <a:pt x="4246" y="2171"/>
                </a:lnTo>
                <a:lnTo>
                  <a:pt x="4340" y="2171"/>
                </a:lnTo>
                <a:lnTo>
                  <a:pt x="4246" y="2265"/>
                </a:lnTo>
                <a:lnTo>
                  <a:pt x="5284" y="2265"/>
                </a:lnTo>
                <a:lnTo>
                  <a:pt x="5567" y="2171"/>
                </a:lnTo>
                <a:lnTo>
                  <a:pt x="5755" y="2171"/>
                </a:lnTo>
                <a:lnTo>
                  <a:pt x="5755" y="2076"/>
                </a:lnTo>
                <a:lnTo>
                  <a:pt x="6416" y="2076"/>
                </a:lnTo>
                <a:lnTo>
                  <a:pt x="6510" y="1888"/>
                </a:lnTo>
                <a:lnTo>
                  <a:pt x="6604" y="1888"/>
                </a:lnTo>
                <a:lnTo>
                  <a:pt x="7170" y="1982"/>
                </a:lnTo>
                <a:lnTo>
                  <a:pt x="7453" y="1888"/>
                </a:lnTo>
                <a:lnTo>
                  <a:pt x="7548" y="1888"/>
                </a:lnTo>
                <a:lnTo>
                  <a:pt x="7642" y="1699"/>
                </a:lnTo>
                <a:lnTo>
                  <a:pt x="7736" y="1888"/>
                </a:lnTo>
                <a:lnTo>
                  <a:pt x="7925" y="2076"/>
                </a:lnTo>
                <a:lnTo>
                  <a:pt x="8114" y="1793"/>
                </a:lnTo>
                <a:lnTo>
                  <a:pt x="8114" y="1982"/>
                </a:lnTo>
                <a:lnTo>
                  <a:pt x="8208" y="1793"/>
                </a:lnTo>
                <a:lnTo>
                  <a:pt x="8302" y="1982"/>
                </a:lnTo>
                <a:lnTo>
                  <a:pt x="8302" y="1888"/>
                </a:lnTo>
                <a:lnTo>
                  <a:pt x="8302" y="1793"/>
                </a:lnTo>
                <a:lnTo>
                  <a:pt x="8491" y="1793"/>
                </a:lnTo>
                <a:lnTo>
                  <a:pt x="8585" y="1888"/>
                </a:lnTo>
                <a:lnTo>
                  <a:pt x="8774" y="1793"/>
                </a:lnTo>
                <a:lnTo>
                  <a:pt x="8774" y="1982"/>
                </a:lnTo>
                <a:lnTo>
                  <a:pt x="8869" y="1888"/>
                </a:lnTo>
                <a:lnTo>
                  <a:pt x="9718" y="1888"/>
                </a:lnTo>
                <a:lnTo>
                  <a:pt x="9623" y="1793"/>
                </a:lnTo>
                <a:lnTo>
                  <a:pt x="9718" y="1605"/>
                </a:lnTo>
                <a:lnTo>
                  <a:pt x="9812" y="1699"/>
                </a:lnTo>
                <a:lnTo>
                  <a:pt x="9812" y="1793"/>
                </a:lnTo>
                <a:lnTo>
                  <a:pt x="9906" y="1888"/>
                </a:lnTo>
                <a:lnTo>
                  <a:pt x="10095" y="1982"/>
                </a:lnTo>
                <a:lnTo>
                  <a:pt x="10661" y="1793"/>
                </a:lnTo>
                <a:lnTo>
                  <a:pt x="11038" y="1510"/>
                </a:lnTo>
                <a:lnTo>
                  <a:pt x="11133" y="1699"/>
                </a:lnTo>
                <a:lnTo>
                  <a:pt x="11321" y="1699"/>
                </a:lnTo>
                <a:lnTo>
                  <a:pt x="11510" y="1605"/>
                </a:lnTo>
                <a:lnTo>
                  <a:pt x="11604" y="1416"/>
                </a:lnTo>
                <a:lnTo>
                  <a:pt x="11982" y="1605"/>
                </a:lnTo>
                <a:lnTo>
                  <a:pt x="12453" y="1699"/>
                </a:lnTo>
                <a:lnTo>
                  <a:pt x="12642" y="1510"/>
                </a:lnTo>
                <a:lnTo>
                  <a:pt x="12642" y="1699"/>
                </a:lnTo>
                <a:lnTo>
                  <a:pt x="12925" y="1510"/>
                </a:lnTo>
                <a:lnTo>
                  <a:pt x="13208" y="1510"/>
                </a:lnTo>
                <a:lnTo>
                  <a:pt x="14057" y="1699"/>
                </a:lnTo>
                <a:lnTo>
                  <a:pt x="14434" y="1793"/>
                </a:lnTo>
                <a:lnTo>
                  <a:pt x="14812" y="1793"/>
                </a:lnTo>
                <a:lnTo>
                  <a:pt x="15095" y="1699"/>
                </a:lnTo>
                <a:lnTo>
                  <a:pt x="15378" y="1510"/>
                </a:lnTo>
                <a:lnTo>
                  <a:pt x="15472" y="1416"/>
                </a:lnTo>
                <a:lnTo>
                  <a:pt x="15472" y="1510"/>
                </a:lnTo>
                <a:lnTo>
                  <a:pt x="15472" y="1699"/>
                </a:lnTo>
                <a:lnTo>
                  <a:pt x="16416" y="1510"/>
                </a:lnTo>
                <a:lnTo>
                  <a:pt x="16416" y="1605"/>
                </a:lnTo>
                <a:lnTo>
                  <a:pt x="16510" y="1605"/>
                </a:lnTo>
                <a:lnTo>
                  <a:pt x="16604" y="1510"/>
                </a:lnTo>
                <a:lnTo>
                  <a:pt x="17642" y="1510"/>
                </a:lnTo>
                <a:lnTo>
                  <a:pt x="17736" y="1605"/>
                </a:lnTo>
                <a:lnTo>
                  <a:pt x="17831" y="1605"/>
                </a:lnTo>
                <a:lnTo>
                  <a:pt x="18397" y="1510"/>
                </a:lnTo>
                <a:lnTo>
                  <a:pt x="19057" y="1322"/>
                </a:lnTo>
                <a:lnTo>
                  <a:pt x="18774" y="1605"/>
                </a:lnTo>
                <a:lnTo>
                  <a:pt x="19151" y="1322"/>
                </a:lnTo>
                <a:lnTo>
                  <a:pt x="19340" y="1322"/>
                </a:lnTo>
                <a:lnTo>
                  <a:pt x="19340" y="1510"/>
                </a:lnTo>
                <a:lnTo>
                  <a:pt x="19529" y="1416"/>
                </a:lnTo>
                <a:lnTo>
                  <a:pt x="19906" y="1416"/>
                </a:lnTo>
                <a:lnTo>
                  <a:pt x="20000" y="1322"/>
                </a:lnTo>
                <a:lnTo>
                  <a:pt x="20095" y="944"/>
                </a:lnTo>
                <a:lnTo>
                  <a:pt x="20095" y="1133"/>
                </a:lnTo>
                <a:lnTo>
                  <a:pt x="20189" y="1227"/>
                </a:lnTo>
                <a:lnTo>
                  <a:pt x="20189" y="1416"/>
                </a:lnTo>
                <a:lnTo>
                  <a:pt x="20283" y="1322"/>
                </a:lnTo>
                <a:lnTo>
                  <a:pt x="20378" y="1322"/>
                </a:lnTo>
                <a:lnTo>
                  <a:pt x="20378" y="1416"/>
                </a:lnTo>
                <a:lnTo>
                  <a:pt x="20661" y="1227"/>
                </a:lnTo>
                <a:lnTo>
                  <a:pt x="20944" y="1133"/>
                </a:lnTo>
                <a:lnTo>
                  <a:pt x="21038" y="1133"/>
                </a:lnTo>
                <a:lnTo>
                  <a:pt x="21132" y="1416"/>
                </a:lnTo>
                <a:lnTo>
                  <a:pt x="21604" y="1227"/>
                </a:lnTo>
                <a:lnTo>
                  <a:pt x="21510" y="1039"/>
                </a:lnTo>
                <a:lnTo>
                  <a:pt x="21510" y="944"/>
                </a:lnTo>
                <a:lnTo>
                  <a:pt x="21698" y="944"/>
                </a:lnTo>
                <a:lnTo>
                  <a:pt x="21604" y="1039"/>
                </a:lnTo>
                <a:lnTo>
                  <a:pt x="21982" y="1039"/>
                </a:lnTo>
                <a:lnTo>
                  <a:pt x="21887" y="1227"/>
                </a:lnTo>
                <a:lnTo>
                  <a:pt x="21887" y="1227"/>
                </a:lnTo>
                <a:lnTo>
                  <a:pt x="22170" y="1039"/>
                </a:lnTo>
                <a:lnTo>
                  <a:pt x="22265" y="1227"/>
                </a:lnTo>
                <a:lnTo>
                  <a:pt x="22265" y="1133"/>
                </a:lnTo>
                <a:lnTo>
                  <a:pt x="22265" y="1039"/>
                </a:lnTo>
                <a:lnTo>
                  <a:pt x="22548" y="1039"/>
                </a:lnTo>
                <a:lnTo>
                  <a:pt x="22642" y="1322"/>
                </a:lnTo>
                <a:lnTo>
                  <a:pt x="23019" y="1227"/>
                </a:lnTo>
                <a:lnTo>
                  <a:pt x="23208" y="1133"/>
                </a:lnTo>
                <a:lnTo>
                  <a:pt x="23302" y="1039"/>
                </a:lnTo>
                <a:lnTo>
                  <a:pt x="23397" y="1133"/>
                </a:lnTo>
                <a:lnTo>
                  <a:pt x="23397" y="1227"/>
                </a:lnTo>
                <a:lnTo>
                  <a:pt x="23680" y="1227"/>
                </a:lnTo>
                <a:lnTo>
                  <a:pt x="23868" y="1133"/>
                </a:lnTo>
                <a:lnTo>
                  <a:pt x="24057" y="1227"/>
                </a:lnTo>
                <a:lnTo>
                  <a:pt x="24246" y="1227"/>
                </a:lnTo>
                <a:lnTo>
                  <a:pt x="24246" y="1133"/>
                </a:lnTo>
                <a:lnTo>
                  <a:pt x="24529" y="1227"/>
                </a:lnTo>
                <a:lnTo>
                  <a:pt x="24906" y="1322"/>
                </a:lnTo>
                <a:lnTo>
                  <a:pt x="25179" y="1048"/>
                </a:lnTo>
                <a:lnTo>
                  <a:pt x="25095" y="1133"/>
                </a:lnTo>
                <a:lnTo>
                  <a:pt x="25189" y="1227"/>
                </a:lnTo>
                <a:lnTo>
                  <a:pt x="25189" y="1133"/>
                </a:lnTo>
                <a:lnTo>
                  <a:pt x="25283" y="1039"/>
                </a:lnTo>
                <a:lnTo>
                  <a:pt x="25378" y="944"/>
                </a:lnTo>
                <a:lnTo>
                  <a:pt x="25472" y="944"/>
                </a:lnTo>
                <a:lnTo>
                  <a:pt x="25472" y="1133"/>
                </a:lnTo>
                <a:lnTo>
                  <a:pt x="25566" y="1039"/>
                </a:lnTo>
                <a:lnTo>
                  <a:pt x="25661" y="1039"/>
                </a:lnTo>
                <a:lnTo>
                  <a:pt x="25566" y="1133"/>
                </a:lnTo>
                <a:lnTo>
                  <a:pt x="25661" y="1227"/>
                </a:lnTo>
                <a:lnTo>
                  <a:pt x="25849" y="1322"/>
                </a:lnTo>
                <a:lnTo>
                  <a:pt x="25944" y="1133"/>
                </a:lnTo>
                <a:lnTo>
                  <a:pt x="26132" y="1039"/>
                </a:lnTo>
                <a:lnTo>
                  <a:pt x="26132" y="1039"/>
                </a:lnTo>
                <a:lnTo>
                  <a:pt x="26038" y="1227"/>
                </a:lnTo>
                <a:lnTo>
                  <a:pt x="26132" y="1322"/>
                </a:lnTo>
                <a:lnTo>
                  <a:pt x="26321" y="1416"/>
                </a:lnTo>
                <a:lnTo>
                  <a:pt x="26415" y="1416"/>
                </a:lnTo>
                <a:lnTo>
                  <a:pt x="26887" y="1227"/>
                </a:lnTo>
                <a:lnTo>
                  <a:pt x="27264" y="944"/>
                </a:lnTo>
                <a:lnTo>
                  <a:pt x="27170" y="944"/>
                </a:lnTo>
                <a:lnTo>
                  <a:pt x="27264" y="850"/>
                </a:lnTo>
                <a:lnTo>
                  <a:pt x="26981" y="756"/>
                </a:lnTo>
                <a:lnTo>
                  <a:pt x="26887" y="944"/>
                </a:lnTo>
                <a:lnTo>
                  <a:pt x="26793" y="1133"/>
                </a:lnTo>
                <a:lnTo>
                  <a:pt x="26793" y="661"/>
                </a:lnTo>
                <a:lnTo>
                  <a:pt x="26604" y="944"/>
                </a:lnTo>
                <a:lnTo>
                  <a:pt x="26510" y="850"/>
                </a:lnTo>
                <a:lnTo>
                  <a:pt x="26415" y="756"/>
                </a:lnTo>
                <a:lnTo>
                  <a:pt x="26321" y="944"/>
                </a:lnTo>
                <a:lnTo>
                  <a:pt x="26227" y="661"/>
                </a:lnTo>
                <a:lnTo>
                  <a:pt x="26038" y="756"/>
                </a:lnTo>
                <a:lnTo>
                  <a:pt x="25849" y="661"/>
                </a:lnTo>
                <a:lnTo>
                  <a:pt x="25378" y="567"/>
                </a:lnTo>
                <a:lnTo>
                  <a:pt x="25283" y="661"/>
                </a:lnTo>
                <a:lnTo>
                  <a:pt x="25095" y="756"/>
                </a:lnTo>
                <a:lnTo>
                  <a:pt x="25189" y="473"/>
                </a:lnTo>
                <a:lnTo>
                  <a:pt x="25000" y="661"/>
                </a:lnTo>
                <a:lnTo>
                  <a:pt x="25000" y="661"/>
                </a:lnTo>
                <a:lnTo>
                  <a:pt x="25095" y="473"/>
                </a:lnTo>
                <a:lnTo>
                  <a:pt x="24906" y="567"/>
                </a:lnTo>
                <a:lnTo>
                  <a:pt x="24717" y="567"/>
                </a:lnTo>
                <a:lnTo>
                  <a:pt x="24717" y="756"/>
                </a:lnTo>
                <a:lnTo>
                  <a:pt x="24623" y="1039"/>
                </a:lnTo>
                <a:lnTo>
                  <a:pt x="24623" y="850"/>
                </a:lnTo>
                <a:lnTo>
                  <a:pt x="24717" y="661"/>
                </a:lnTo>
                <a:lnTo>
                  <a:pt x="24623" y="756"/>
                </a:lnTo>
                <a:lnTo>
                  <a:pt x="24623" y="661"/>
                </a:lnTo>
                <a:lnTo>
                  <a:pt x="24529" y="473"/>
                </a:lnTo>
                <a:lnTo>
                  <a:pt x="24529" y="661"/>
                </a:lnTo>
                <a:lnTo>
                  <a:pt x="24434" y="567"/>
                </a:lnTo>
                <a:lnTo>
                  <a:pt x="24340" y="378"/>
                </a:lnTo>
                <a:lnTo>
                  <a:pt x="24246" y="567"/>
                </a:lnTo>
                <a:lnTo>
                  <a:pt x="23963" y="567"/>
                </a:lnTo>
                <a:lnTo>
                  <a:pt x="23397" y="661"/>
                </a:lnTo>
                <a:lnTo>
                  <a:pt x="23114" y="661"/>
                </a:lnTo>
                <a:lnTo>
                  <a:pt x="22925" y="567"/>
                </a:lnTo>
                <a:lnTo>
                  <a:pt x="22925" y="473"/>
                </a:lnTo>
                <a:lnTo>
                  <a:pt x="23019" y="473"/>
                </a:lnTo>
                <a:lnTo>
                  <a:pt x="22642" y="378"/>
                </a:lnTo>
                <a:lnTo>
                  <a:pt x="22736" y="473"/>
                </a:lnTo>
                <a:lnTo>
                  <a:pt x="22548" y="473"/>
                </a:lnTo>
                <a:lnTo>
                  <a:pt x="22642" y="284"/>
                </a:lnTo>
                <a:lnTo>
                  <a:pt x="22548" y="190"/>
                </a:lnTo>
                <a:lnTo>
                  <a:pt x="22453" y="190"/>
                </a:lnTo>
                <a:lnTo>
                  <a:pt x="22359" y="284"/>
                </a:lnTo>
                <a:lnTo>
                  <a:pt x="22170" y="378"/>
                </a:lnTo>
                <a:lnTo>
                  <a:pt x="22076" y="284"/>
                </a:lnTo>
                <a:lnTo>
                  <a:pt x="22170" y="473"/>
                </a:lnTo>
                <a:lnTo>
                  <a:pt x="21887" y="190"/>
                </a:lnTo>
                <a:lnTo>
                  <a:pt x="21793" y="190"/>
                </a:lnTo>
                <a:lnTo>
                  <a:pt x="21698" y="378"/>
                </a:lnTo>
                <a:lnTo>
                  <a:pt x="21604" y="756"/>
                </a:lnTo>
                <a:lnTo>
                  <a:pt x="21415" y="661"/>
                </a:lnTo>
                <a:lnTo>
                  <a:pt x="21510" y="473"/>
                </a:lnTo>
                <a:lnTo>
                  <a:pt x="21604" y="284"/>
                </a:lnTo>
                <a:lnTo>
                  <a:pt x="21415" y="284"/>
                </a:lnTo>
                <a:lnTo>
                  <a:pt x="21415" y="190"/>
                </a:lnTo>
                <a:lnTo>
                  <a:pt x="21227" y="378"/>
                </a:lnTo>
                <a:lnTo>
                  <a:pt x="20944" y="567"/>
                </a:lnTo>
                <a:lnTo>
                  <a:pt x="20566" y="1"/>
                </a:lnTo>
                <a:lnTo>
                  <a:pt x="20472" y="95"/>
                </a:lnTo>
                <a:lnTo>
                  <a:pt x="20472" y="190"/>
                </a:lnTo>
                <a:lnTo>
                  <a:pt x="20472" y="378"/>
                </a:lnTo>
                <a:lnTo>
                  <a:pt x="20283" y="284"/>
                </a:lnTo>
                <a:lnTo>
                  <a:pt x="20283" y="190"/>
                </a:lnTo>
                <a:lnTo>
                  <a:pt x="20378" y="95"/>
                </a:lnTo>
                <a:lnTo>
                  <a:pt x="2028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34"/>
          <p:cNvSpPr txBox="1">
            <a:spLocks noGrp="1"/>
          </p:cNvSpPr>
          <p:nvPr>
            <p:ph type="sldNum" idx="12"/>
          </p:nvPr>
        </p:nvSpPr>
        <p:spPr>
          <a:xfrm>
            <a:off x="4297650" y="4832975"/>
            <a:ext cx="548700" cy="310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68</a:t>
            </a:fld>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000" y="108993"/>
            <a:ext cx="9156000" cy="857400"/>
          </a:xfrm>
        </p:spPr>
        <p:txBody>
          <a:bodyPr/>
          <a:lstStyle/>
          <a:p>
            <a:r>
              <a:rPr lang="en-US" sz="4800" dirty="0" smtClean="0">
                <a:solidFill>
                  <a:schemeClr val="accent1"/>
                </a:solidFill>
              </a:rPr>
              <a:t>Teaching to Standards</a:t>
            </a:r>
            <a:endParaRPr lang="en-US" sz="4800" dirty="0">
              <a:solidFill>
                <a:schemeClr val="accent1"/>
              </a:solidFill>
            </a:endParaRPr>
          </a:p>
        </p:txBody>
      </p:sp>
      <p:sp>
        <p:nvSpPr>
          <p:cNvPr id="2" name="Content Placeholder 1"/>
          <p:cNvSpPr>
            <a:spLocks noGrp="1"/>
          </p:cNvSpPr>
          <p:nvPr>
            <p:ph idx="1"/>
          </p:nvPr>
        </p:nvSpPr>
        <p:spPr>
          <a:xfrm>
            <a:off x="159327" y="907774"/>
            <a:ext cx="8811491" cy="4128052"/>
          </a:xfrm>
        </p:spPr>
        <p:txBody>
          <a:bodyPr>
            <a:noAutofit/>
          </a:bodyPr>
          <a:lstStyle/>
          <a:p>
            <a:r>
              <a:rPr lang="en-US" sz="1800" dirty="0">
                <a:solidFill>
                  <a:schemeClr val="bg1"/>
                </a:solidFill>
              </a:rPr>
              <a:t>Before we can talk about grading standards, we need to talk about </a:t>
            </a:r>
            <a:r>
              <a:rPr lang="en-US" sz="1800" i="1" dirty="0">
                <a:solidFill>
                  <a:schemeClr val="bg1"/>
                </a:solidFill>
              </a:rPr>
              <a:t>teaching</a:t>
            </a:r>
            <a:r>
              <a:rPr lang="en-US" sz="1800" dirty="0">
                <a:solidFill>
                  <a:schemeClr val="bg1"/>
                </a:solidFill>
              </a:rPr>
              <a:t> to standards.</a:t>
            </a:r>
          </a:p>
          <a:p>
            <a:pPr lvl="1"/>
            <a:r>
              <a:rPr lang="en-US" sz="1800" dirty="0">
                <a:solidFill>
                  <a:schemeClr val="bg1"/>
                </a:solidFill>
              </a:rPr>
              <a:t>The standard is the starting point and activities are built from the standard.</a:t>
            </a:r>
          </a:p>
          <a:p>
            <a:pPr lvl="1"/>
            <a:r>
              <a:rPr lang="en-US" sz="1800" dirty="0">
                <a:solidFill>
                  <a:schemeClr val="bg1"/>
                </a:solidFill>
              </a:rPr>
              <a:t>Every lesson/activity is </a:t>
            </a:r>
            <a:r>
              <a:rPr lang="en-US" sz="1800" i="1" dirty="0">
                <a:solidFill>
                  <a:schemeClr val="bg1"/>
                </a:solidFill>
              </a:rPr>
              <a:t>purposefully</a:t>
            </a:r>
            <a:r>
              <a:rPr lang="en-US" sz="1800" dirty="0">
                <a:solidFill>
                  <a:schemeClr val="bg1"/>
                </a:solidFill>
              </a:rPr>
              <a:t> done to help students master the skills in the standard.</a:t>
            </a:r>
          </a:p>
          <a:p>
            <a:pPr lvl="1"/>
            <a:r>
              <a:rPr lang="en-US" sz="1800" dirty="0">
                <a:solidFill>
                  <a:schemeClr val="bg1"/>
                </a:solidFill>
              </a:rPr>
              <a:t>Each lesson taught is connected to a standard, and learning targets along the way mark progress toward meeting the standard. </a:t>
            </a:r>
          </a:p>
          <a:p>
            <a:pPr lvl="1"/>
            <a:r>
              <a:rPr lang="en-US" sz="1800" dirty="0">
                <a:solidFill>
                  <a:schemeClr val="bg1"/>
                </a:solidFill>
              </a:rPr>
              <a:t>Assessments are planned ahead of time as well and directly relate to the standard.  </a:t>
            </a:r>
          </a:p>
          <a:p>
            <a:pPr lvl="1"/>
            <a:r>
              <a:rPr lang="en-US" sz="1800" dirty="0">
                <a:solidFill>
                  <a:schemeClr val="bg1"/>
                </a:solidFill>
              </a:rPr>
              <a:t>Opportunities to meet learning goals are varied.</a:t>
            </a:r>
          </a:p>
          <a:p>
            <a:pPr lvl="1"/>
            <a:r>
              <a:rPr lang="en-US" sz="1800" dirty="0">
                <a:solidFill>
                  <a:schemeClr val="bg1"/>
                </a:solidFill>
              </a:rPr>
              <a:t>Students know what standard they are learning and why.  “I Can” statements.</a:t>
            </a:r>
          </a:p>
          <a:p>
            <a:pPr lvl="1"/>
            <a:r>
              <a:rPr lang="en-US" sz="1800" dirty="0">
                <a:solidFill>
                  <a:schemeClr val="bg1"/>
                </a:solidFill>
              </a:rPr>
              <a:t>The grade book is set up according to standards, </a:t>
            </a:r>
            <a:r>
              <a:rPr lang="en-US" sz="1800" i="1" dirty="0">
                <a:solidFill>
                  <a:schemeClr val="bg1"/>
                </a:solidFill>
              </a:rPr>
              <a:t>not</a:t>
            </a:r>
            <a:r>
              <a:rPr lang="en-US" sz="1800" dirty="0">
                <a:solidFill>
                  <a:schemeClr val="bg1"/>
                </a:solidFill>
              </a:rPr>
              <a:t> assignments</a:t>
            </a:r>
            <a:r>
              <a:rPr lang="en-US" sz="1800" dirty="0" smtClean="0">
                <a:solidFill>
                  <a:schemeClr val="bg1"/>
                </a:solidFill>
              </a:rPr>
              <a:t>.</a:t>
            </a:r>
            <a:endParaRPr lang="en-US" sz="1800" dirty="0">
              <a:solidFill>
                <a:schemeClr val="bg1"/>
              </a:solidFill>
            </a:endParaRPr>
          </a:p>
          <a:p>
            <a:pPr lvl="1">
              <a:buNone/>
            </a:pPr>
            <a:r>
              <a:rPr lang="en-US" sz="1800" dirty="0">
                <a:solidFill>
                  <a:schemeClr val="bg1"/>
                </a:solidFill>
              </a:rPr>
              <a:t> </a:t>
            </a:r>
          </a:p>
        </p:txBody>
      </p:sp>
    </p:spTree>
    <p:extLst>
      <p:ext uri="{BB962C8B-B14F-4D97-AF65-F5344CB8AC3E}">
        <p14:creationId xmlns:p14="http://schemas.microsoft.com/office/powerpoint/2010/main" val="29042650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2000" y="122848"/>
            <a:ext cx="9156000" cy="857400"/>
          </a:xfrm>
        </p:spPr>
        <p:txBody>
          <a:bodyPr/>
          <a:lstStyle/>
          <a:p>
            <a:r>
              <a:rPr lang="en-US" sz="4800" dirty="0" smtClean="0">
                <a:solidFill>
                  <a:schemeClr val="accent1"/>
                </a:solidFill>
              </a:rPr>
              <a:t>Teaching to Standards</a:t>
            </a:r>
            <a:endParaRPr lang="en-US" sz="4800" dirty="0">
              <a:solidFill>
                <a:schemeClr val="accent1"/>
              </a:solidFill>
            </a:endParaRPr>
          </a:p>
        </p:txBody>
      </p:sp>
      <p:sp>
        <p:nvSpPr>
          <p:cNvPr id="2" name="Content Placeholder 1"/>
          <p:cNvSpPr>
            <a:spLocks noGrp="1"/>
          </p:cNvSpPr>
          <p:nvPr>
            <p:ph idx="1"/>
          </p:nvPr>
        </p:nvSpPr>
        <p:spPr>
          <a:xfrm>
            <a:off x="311727" y="1142999"/>
            <a:ext cx="8534400" cy="3678383"/>
          </a:xfrm>
        </p:spPr>
        <p:txBody>
          <a:bodyPr>
            <a:normAutofit/>
          </a:bodyPr>
          <a:lstStyle/>
          <a:p>
            <a:r>
              <a:rPr lang="en-US" sz="2400" dirty="0"/>
              <a:t>What do students need to know, </a:t>
            </a:r>
            <a:r>
              <a:rPr lang="en-US" sz="2400" dirty="0" smtClean="0"/>
              <a:t>understand, </a:t>
            </a:r>
            <a:r>
              <a:rPr lang="en-US" sz="2400" dirty="0"/>
              <a:t>and be able to do? </a:t>
            </a:r>
          </a:p>
          <a:p>
            <a:r>
              <a:rPr lang="en-US" sz="2400" dirty="0"/>
              <a:t>How will we teach effectively to ensure students learn? </a:t>
            </a:r>
          </a:p>
          <a:p>
            <a:r>
              <a:rPr lang="en-US" sz="2400" dirty="0"/>
              <a:t>How will we know that students have learned? </a:t>
            </a:r>
          </a:p>
          <a:p>
            <a:r>
              <a:rPr lang="en-US" sz="2400" dirty="0"/>
              <a:t>What do we do when students don’t learn or reach proficiency? </a:t>
            </a:r>
          </a:p>
          <a:p>
            <a:pPr lvl="1">
              <a:buNone/>
            </a:pPr>
            <a:r>
              <a:rPr lang="en-US" sz="1875" dirty="0"/>
              <a:t> </a:t>
            </a:r>
          </a:p>
        </p:txBody>
      </p:sp>
    </p:spTree>
    <p:extLst>
      <p:ext uri="{BB962C8B-B14F-4D97-AF65-F5344CB8AC3E}">
        <p14:creationId xmlns:p14="http://schemas.microsoft.com/office/powerpoint/2010/main" val="7637034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4030" y="108994"/>
            <a:ext cx="9156000" cy="857400"/>
          </a:xfrm>
        </p:spPr>
        <p:txBody>
          <a:bodyPr/>
          <a:lstStyle/>
          <a:p>
            <a:r>
              <a:rPr lang="en-US" sz="5400" dirty="0" smtClean="0">
                <a:solidFill>
                  <a:schemeClr val="accent4">
                    <a:lumMod val="75000"/>
                  </a:schemeClr>
                </a:solidFill>
              </a:rPr>
              <a:t>Teaching to Standards</a:t>
            </a:r>
            <a:endParaRPr lang="en-US" sz="5400" dirty="0">
              <a:solidFill>
                <a:schemeClr val="accent4">
                  <a:lumMod val="75000"/>
                </a:schemeClr>
              </a:solidFill>
            </a:endParaRPr>
          </a:p>
        </p:txBody>
      </p:sp>
      <p:sp>
        <p:nvSpPr>
          <p:cNvPr id="2" name="Content Placeholder 1"/>
          <p:cNvSpPr>
            <a:spLocks noGrp="1"/>
          </p:cNvSpPr>
          <p:nvPr>
            <p:ph idx="1"/>
          </p:nvPr>
        </p:nvSpPr>
        <p:spPr>
          <a:xfrm>
            <a:off x="187036" y="1143000"/>
            <a:ext cx="8804564" cy="3733800"/>
          </a:xfrm>
        </p:spPr>
        <p:txBody>
          <a:bodyPr>
            <a:normAutofit/>
          </a:bodyPr>
          <a:lstStyle/>
          <a:p>
            <a:r>
              <a:rPr lang="en-US" dirty="0" smtClean="0"/>
              <a:t>When you teach to standards:</a:t>
            </a:r>
          </a:p>
          <a:p>
            <a:pPr lvl="1"/>
            <a:r>
              <a:rPr lang="en-US" dirty="0" smtClean="0"/>
              <a:t>students realize exactly what they need to learn and be able to do</a:t>
            </a:r>
          </a:p>
          <a:p>
            <a:pPr lvl="1"/>
            <a:r>
              <a:rPr lang="en-US" dirty="0" smtClean="0"/>
              <a:t>students  can take more ownership of and responsibility for their learning </a:t>
            </a:r>
          </a:p>
          <a:p>
            <a:pPr lvl="1"/>
            <a:r>
              <a:rPr lang="en-US" dirty="0" smtClean="0"/>
              <a:t>students must show you that they have met the standard – this is important for an ME or EE</a:t>
            </a:r>
          </a:p>
          <a:p>
            <a:pPr lvl="1"/>
            <a:r>
              <a:rPr lang="en-US" dirty="0" smtClean="0"/>
              <a:t>parents know exactly what their child needs to know and be able to do</a:t>
            </a:r>
          </a:p>
          <a:p>
            <a:pPr lvl="1"/>
            <a:r>
              <a:rPr lang="en-US" dirty="0" smtClean="0"/>
              <a:t>students and parents will know their strengths and weaknesses</a:t>
            </a:r>
            <a:endParaRPr lang="en-US" dirty="0"/>
          </a:p>
        </p:txBody>
      </p:sp>
    </p:spTree>
    <p:extLst>
      <p:ext uri="{BB962C8B-B14F-4D97-AF65-F5344CB8AC3E}">
        <p14:creationId xmlns:p14="http://schemas.microsoft.com/office/powerpoint/2010/main" val="40071960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vertical)">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Ursula template">
  <a:themeElements>
    <a:clrScheme name="Custom 10">
      <a:dk1>
        <a:sysClr val="windowText" lastClr="000000"/>
      </a:dk1>
      <a:lt1>
        <a:sysClr val="window" lastClr="FFFFFF"/>
      </a:lt1>
      <a:dk2>
        <a:srgbClr val="000000"/>
      </a:dk2>
      <a:lt2>
        <a:srgbClr val="FFFF00"/>
      </a:lt2>
      <a:accent1>
        <a:srgbClr val="FFFF00"/>
      </a:accent1>
      <a:accent2>
        <a:srgbClr val="FFFF00"/>
      </a:accent2>
      <a:accent3>
        <a:srgbClr val="FFFF00"/>
      </a:accent3>
      <a:accent4>
        <a:srgbClr val="FFFF00"/>
      </a:accent4>
      <a:accent5>
        <a:srgbClr val="FFFF00"/>
      </a:accent5>
      <a:accent6>
        <a:srgbClr val="FFFF00"/>
      </a:accent6>
      <a:hlink>
        <a:srgbClr val="5F5F5F"/>
      </a:hlink>
      <a:folHlink>
        <a:srgbClr val="91919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ppt4DC6.tmp</Template>
  <TotalTime>4018</TotalTime>
  <Words>3565</Words>
  <Application>Microsoft Office PowerPoint</Application>
  <PresentationFormat>On-screen Show (16:9)</PresentationFormat>
  <Paragraphs>327</Paragraphs>
  <Slides>68</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68</vt:i4>
      </vt:variant>
    </vt:vector>
  </HeadingPairs>
  <TitlesOfParts>
    <vt:vector size="75" baseType="lpstr">
      <vt:lpstr>Sniglet</vt:lpstr>
      <vt:lpstr>Arial</vt:lpstr>
      <vt:lpstr>Courier New</vt:lpstr>
      <vt:lpstr>Comic Sans MS</vt:lpstr>
      <vt:lpstr>Walter Turncoat</vt:lpstr>
      <vt:lpstr>Times New Roman</vt:lpstr>
      <vt:lpstr>Ursula template</vt:lpstr>
      <vt:lpstr>Standards based grading</vt:lpstr>
      <vt:lpstr>PowerPoint Presentation</vt:lpstr>
      <vt:lpstr>Introductions Where are you?</vt:lpstr>
      <vt:lpstr>Agenda </vt:lpstr>
      <vt:lpstr>At the end of this session:</vt:lpstr>
      <vt:lpstr>First Thing’s First:  Teaching to Standards</vt:lpstr>
      <vt:lpstr>Teaching to Standards</vt:lpstr>
      <vt:lpstr>Teaching to Standards</vt:lpstr>
      <vt:lpstr>Teaching to Standards</vt:lpstr>
      <vt:lpstr>Group Project </vt:lpstr>
      <vt:lpstr>Teaching to Standards</vt:lpstr>
      <vt:lpstr>What is Standards Based Grading?</vt:lpstr>
      <vt:lpstr>Standards Based Grading</vt:lpstr>
      <vt:lpstr>PowerPoint Presentation</vt:lpstr>
      <vt:lpstr>The Rubric</vt:lpstr>
      <vt:lpstr>The Rubric</vt:lpstr>
      <vt:lpstr>Level EE</vt:lpstr>
      <vt:lpstr>The Rubric</vt:lpstr>
      <vt:lpstr>Level ME</vt:lpstr>
      <vt:lpstr>The Rubric</vt:lpstr>
      <vt:lpstr>Level AE</vt:lpstr>
      <vt:lpstr>The Rubric</vt:lpstr>
      <vt:lpstr>Level NE</vt:lpstr>
      <vt:lpstr>PowerPoint Presentation</vt:lpstr>
      <vt:lpstr>The Rubric in Kid Friendly Language</vt:lpstr>
      <vt:lpstr>ADW Rubric</vt:lpstr>
      <vt:lpstr>Sample Grade 2  Grading Rubric </vt:lpstr>
      <vt:lpstr>Benefits of SBG</vt:lpstr>
      <vt:lpstr>Benefits of SBG</vt:lpstr>
      <vt:lpstr>PowerPoint Presentation</vt:lpstr>
      <vt:lpstr>Benefits of SBG</vt:lpstr>
      <vt:lpstr>PowerPoint Presentation</vt:lpstr>
      <vt:lpstr>Benefits of SBG</vt:lpstr>
      <vt:lpstr>PowerPoint Presentation</vt:lpstr>
      <vt:lpstr>Grading in a SB System  Standards</vt:lpstr>
      <vt:lpstr>PowerPoint Presentation</vt:lpstr>
      <vt:lpstr>Grading Examples - Standards</vt:lpstr>
      <vt:lpstr>Grading Examples - Standards</vt:lpstr>
      <vt:lpstr>Grading Examples - Standards</vt:lpstr>
      <vt:lpstr>Grading Examples - Standards</vt:lpstr>
      <vt:lpstr>What Does This Look Like?</vt:lpstr>
      <vt:lpstr>What factors might you consider when deciding when to stop assessing a student on a particular standard?</vt:lpstr>
      <vt:lpstr>Notes: What factors might you consider when deciding when to stop assessing a student on a particular standard?</vt:lpstr>
      <vt:lpstr>Important Reminders when Grading</vt:lpstr>
      <vt:lpstr>Important Reminders when Grading</vt:lpstr>
      <vt:lpstr>PowerPoint Presentation</vt:lpstr>
      <vt:lpstr>Grading on Assessments</vt:lpstr>
      <vt:lpstr>Grading in SBG</vt:lpstr>
      <vt:lpstr>Grading for the Quarter or Final Grade</vt:lpstr>
      <vt:lpstr>Grading for the Quarter or Final</vt:lpstr>
      <vt:lpstr>Grading Examples – Quarter/Final</vt:lpstr>
      <vt:lpstr>Grading Examples – Quarter/Final</vt:lpstr>
      <vt:lpstr>Grading Practice for Quarter/Final</vt:lpstr>
      <vt:lpstr>Let’s talk about Rediker and your gradebook!</vt:lpstr>
      <vt:lpstr>How do standards transfer to the report card?</vt:lpstr>
      <vt:lpstr>PowerPoint Presentation</vt:lpstr>
      <vt:lpstr>Grading in Rediker</vt:lpstr>
      <vt:lpstr>Accessing Gradebooks</vt:lpstr>
      <vt:lpstr>PowerPoint Presentation</vt:lpstr>
      <vt:lpstr>PowerPoint Presentation</vt:lpstr>
      <vt:lpstr>PowerPoint Presentation</vt:lpstr>
      <vt:lpstr>PowerPoint Presentation</vt:lpstr>
      <vt:lpstr>      Final Thoughts on SBG</vt:lpstr>
      <vt:lpstr>PowerPoint Presentation</vt:lpstr>
      <vt:lpstr>Keep in Mind…</vt:lpstr>
      <vt:lpstr>Keep in Mind…</vt:lpstr>
      <vt:lpstr>Keep in Mind…</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Standrads based grading</dc:title>
  <dc:creator>McCann, Vicky</dc:creator>
  <cp:lastModifiedBy>McCann, Vicky</cp:lastModifiedBy>
  <cp:revision>46</cp:revision>
  <cp:lastPrinted>2018-09-19T15:28:21Z</cp:lastPrinted>
  <dcterms:modified xsi:type="dcterms:W3CDTF">2018-09-24T17:13:05Z</dcterms:modified>
  <cp:contentStatus>Final</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arkAsFinal">
    <vt:bool>true</vt:bool>
  </property>
</Properties>
</file>