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20"/>
  </p:notesMasterIdLst>
  <p:handoutMasterIdLst>
    <p:handoutMasterId r:id="rId21"/>
  </p:handoutMasterIdLst>
  <p:sldIdLst>
    <p:sldId id="256" r:id="rId2"/>
    <p:sldId id="257" r:id="rId3"/>
    <p:sldId id="278" r:id="rId4"/>
    <p:sldId id="282" r:id="rId5"/>
    <p:sldId id="281" r:id="rId6"/>
    <p:sldId id="280" r:id="rId7"/>
    <p:sldId id="283" r:id="rId8"/>
    <p:sldId id="290" r:id="rId9"/>
    <p:sldId id="284" r:id="rId10"/>
    <p:sldId id="286" r:id="rId11"/>
    <p:sldId id="293" r:id="rId12"/>
    <p:sldId id="291" r:id="rId13"/>
    <p:sldId id="292" r:id="rId14"/>
    <p:sldId id="294" r:id="rId15"/>
    <p:sldId id="295" r:id="rId16"/>
    <p:sldId id="289" r:id="rId17"/>
    <p:sldId id="288" r:id="rId18"/>
    <p:sldId id="296" r:id="rId19"/>
  </p:sldIdLst>
  <p:sldSz cx="9144000" cy="5143500" type="screen16x9"/>
  <p:notesSz cx="6997700" cy="928370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924">
          <p15:clr>
            <a:srgbClr val="A4A3A4"/>
          </p15:clr>
        </p15:guide>
        <p15:guide id="2" pos="22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78" autoAdjust="0"/>
    <p:restoredTop sz="86187" autoAdjust="0"/>
  </p:normalViewPr>
  <p:slideViewPr>
    <p:cSldViewPr>
      <p:cViewPr varScale="1">
        <p:scale>
          <a:sx n="69" d="100"/>
          <a:sy n="69" d="100"/>
        </p:scale>
        <p:origin x="78" y="150"/>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3258" y="-96"/>
      </p:cViewPr>
      <p:guideLst>
        <p:guide orient="horz" pos="2924"/>
        <p:guide pos="22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5" name="Rectangle 3"/>
          <p:cNvSpPr>
            <a:spLocks noGrp="1" noChangeArrowheads="1"/>
          </p:cNvSpPr>
          <p:nvPr>
            <p:ph type="dt" sz="quarter" idx="1"/>
          </p:nvPr>
        </p:nvSpPr>
        <p:spPr bwMode="auto">
          <a:xfrm>
            <a:off x="3965575" y="0"/>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31" tIns="46516" rIns="93031" bIns="46516" numCol="1" anchor="t" anchorCtr="0" compatLnSpc="1">
            <a:prstTxWarp prst="textNoShape">
              <a:avLst/>
            </a:prstTxWarp>
          </a:bodyPr>
          <a:lstStyle>
            <a:lvl1pPr algn="r" defTabSz="930275">
              <a:defRPr sz="1200" dirty="0" smtClean="0"/>
            </a:lvl1pPr>
          </a:lstStyle>
          <a:p>
            <a:pPr>
              <a:defRPr/>
            </a:pPr>
            <a:r>
              <a:rPr lang="en-US"/>
              <a:t>2012-2013 Personal Safety Education Overview &amp; Update</a:t>
            </a:r>
          </a:p>
        </p:txBody>
      </p:sp>
      <p:sp>
        <p:nvSpPr>
          <p:cNvPr id="44036" name="Rectangle 4"/>
          <p:cNvSpPr>
            <a:spLocks noGrp="1" noChangeArrowheads="1"/>
          </p:cNvSpPr>
          <p:nvPr>
            <p:ph type="ftr" sz="quarter" idx="2"/>
          </p:nvPr>
        </p:nvSpPr>
        <p:spPr bwMode="auto">
          <a:xfrm>
            <a:off x="0" y="8820150"/>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31" tIns="46516" rIns="93031" bIns="46516" numCol="1" anchor="b" anchorCtr="0" compatLnSpc="1">
            <a:prstTxWarp prst="textNoShape">
              <a:avLst/>
            </a:prstTxWarp>
          </a:bodyPr>
          <a:lstStyle>
            <a:lvl1pPr defTabSz="930275">
              <a:defRPr sz="1200" dirty="0" smtClean="0"/>
            </a:lvl1pPr>
          </a:lstStyle>
          <a:p>
            <a:pPr>
              <a:defRPr/>
            </a:pPr>
            <a:r>
              <a:rPr lang="en-US"/>
              <a:t>Updated: August 1, 2012</a:t>
            </a:r>
          </a:p>
        </p:txBody>
      </p:sp>
      <p:sp>
        <p:nvSpPr>
          <p:cNvPr id="44037" name="Rectangle 5"/>
          <p:cNvSpPr>
            <a:spLocks noGrp="1" noChangeArrowheads="1"/>
          </p:cNvSpPr>
          <p:nvPr>
            <p:ph type="sldNum" sz="quarter" idx="3"/>
          </p:nvPr>
        </p:nvSpPr>
        <p:spPr bwMode="auto">
          <a:xfrm>
            <a:off x="3965575" y="8820150"/>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31" tIns="46516" rIns="93031" bIns="46516" numCol="1" anchor="b" anchorCtr="0" compatLnSpc="1">
            <a:prstTxWarp prst="textNoShape">
              <a:avLst/>
            </a:prstTxWarp>
          </a:bodyPr>
          <a:lstStyle>
            <a:lvl1pPr algn="r" defTabSz="930275">
              <a:defRPr sz="1200"/>
            </a:lvl1pPr>
          </a:lstStyle>
          <a:p>
            <a:pPr>
              <a:defRPr/>
            </a:pPr>
            <a:fld id="{22FF7E85-A3F3-42E9-B269-362E6A6C5E8E}" type="slidenum">
              <a:rPr lang="en-US"/>
              <a:pPr>
                <a:defRPr/>
              </a:pPr>
              <a:t>‹#›</a:t>
            </a:fld>
            <a:endParaRPr lang="en-US"/>
          </a:p>
        </p:txBody>
      </p:sp>
    </p:spTree>
    <p:extLst>
      <p:ext uri="{BB962C8B-B14F-4D97-AF65-F5344CB8AC3E}">
        <p14:creationId xmlns:p14="http://schemas.microsoft.com/office/powerpoint/2010/main" val="32184054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31" tIns="46516" rIns="93031" bIns="46516" numCol="1" anchor="t" anchorCtr="0" compatLnSpc="1">
            <a:prstTxWarp prst="textNoShape">
              <a:avLst/>
            </a:prstTxWarp>
          </a:bodyPr>
          <a:lstStyle>
            <a:lvl1pPr defTabSz="930275">
              <a:defRPr sz="1200"/>
            </a:lvl1pPr>
          </a:lstStyle>
          <a:p>
            <a:pPr>
              <a:defRPr/>
            </a:pPr>
            <a:r>
              <a:rPr lang="en-US"/>
              <a:t>2008-2009 New Principals Orientation</a:t>
            </a:r>
          </a:p>
        </p:txBody>
      </p:sp>
      <p:sp>
        <p:nvSpPr>
          <p:cNvPr id="46083" name="Rectangle 3"/>
          <p:cNvSpPr>
            <a:spLocks noGrp="1" noChangeArrowheads="1"/>
          </p:cNvSpPr>
          <p:nvPr>
            <p:ph type="dt" idx="1"/>
          </p:nvPr>
        </p:nvSpPr>
        <p:spPr bwMode="auto">
          <a:xfrm>
            <a:off x="3963988" y="0"/>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31" tIns="46516" rIns="93031" bIns="46516" numCol="1" anchor="t" anchorCtr="0" compatLnSpc="1">
            <a:prstTxWarp prst="textNoShape">
              <a:avLst/>
            </a:prstTxWarp>
          </a:bodyPr>
          <a:lstStyle>
            <a:lvl1pPr algn="r" defTabSz="930275">
              <a:defRPr sz="1200"/>
            </a:lvl1pPr>
          </a:lstStyle>
          <a:p>
            <a:pPr>
              <a:defRPr/>
            </a:pPr>
            <a:r>
              <a:rPr lang="en-US"/>
              <a:t>2010-2011 Personal Safety Education Overview &amp; Update</a:t>
            </a:r>
          </a:p>
        </p:txBody>
      </p:sp>
      <p:sp>
        <p:nvSpPr>
          <p:cNvPr id="20484" name="Rectangle 4"/>
          <p:cNvSpPr>
            <a:spLocks noGrp="1" noRot="1" noChangeAspect="1" noChangeArrowheads="1" noTextEdit="1"/>
          </p:cNvSpPr>
          <p:nvPr>
            <p:ph type="sldImg" idx="2"/>
          </p:nvPr>
        </p:nvSpPr>
        <p:spPr bwMode="auto">
          <a:xfrm>
            <a:off x="404813" y="696913"/>
            <a:ext cx="6188075" cy="34813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6085" name="Rectangle 5"/>
          <p:cNvSpPr>
            <a:spLocks noGrp="1" noChangeArrowheads="1"/>
          </p:cNvSpPr>
          <p:nvPr>
            <p:ph type="body" sz="quarter" idx="3"/>
          </p:nvPr>
        </p:nvSpPr>
        <p:spPr bwMode="auto">
          <a:xfrm>
            <a:off x="700088" y="4410075"/>
            <a:ext cx="5597525" cy="417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31" tIns="46516" rIns="93031" bIns="4651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6086" name="Rectangle 6"/>
          <p:cNvSpPr>
            <a:spLocks noGrp="1" noChangeArrowheads="1"/>
          </p:cNvSpPr>
          <p:nvPr>
            <p:ph type="ftr" sz="quarter" idx="4"/>
          </p:nvPr>
        </p:nvSpPr>
        <p:spPr bwMode="auto">
          <a:xfrm>
            <a:off x="0" y="8818563"/>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31" tIns="46516" rIns="93031" bIns="46516" numCol="1" anchor="b" anchorCtr="0" compatLnSpc="1">
            <a:prstTxWarp prst="textNoShape">
              <a:avLst/>
            </a:prstTxWarp>
          </a:bodyPr>
          <a:lstStyle>
            <a:lvl1pPr defTabSz="930275">
              <a:defRPr sz="1200"/>
            </a:lvl1pPr>
          </a:lstStyle>
          <a:p>
            <a:pPr>
              <a:defRPr/>
            </a:pPr>
            <a:r>
              <a:rPr lang="en-US"/>
              <a:t>August 8, 2008</a:t>
            </a:r>
          </a:p>
        </p:txBody>
      </p:sp>
      <p:sp>
        <p:nvSpPr>
          <p:cNvPr id="46087" name="Rectangle 7"/>
          <p:cNvSpPr>
            <a:spLocks noGrp="1" noChangeArrowheads="1"/>
          </p:cNvSpPr>
          <p:nvPr>
            <p:ph type="sldNum" sz="quarter" idx="5"/>
          </p:nvPr>
        </p:nvSpPr>
        <p:spPr bwMode="auto">
          <a:xfrm>
            <a:off x="3963988" y="8818563"/>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31" tIns="46516" rIns="93031" bIns="46516" numCol="1" anchor="b" anchorCtr="0" compatLnSpc="1">
            <a:prstTxWarp prst="textNoShape">
              <a:avLst/>
            </a:prstTxWarp>
          </a:bodyPr>
          <a:lstStyle>
            <a:lvl1pPr algn="r" defTabSz="930275">
              <a:defRPr sz="1200"/>
            </a:lvl1pPr>
          </a:lstStyle>
          <a:p>
            <a:pPr>
              <a:defRPr/>
            </a:pPr>
            <a:fld id="{7E279BC1-F54D-417A-AF14-271D4148AE39}" type="slidenum">
              <a:rPr lang="en-US"/>
              <a:pPr>
                <a:defRPr/>
              </a:pPr>
              <a:t>‹#›</a:t>
            </a:fld>
            <a:endParaRPr lang="en-US"/>
          </a:p>
        </p:txBody>
      </p:sp>
    </p:spTree>
    <p:extLst>
      <p:ext uri="{BB962C8B-B14F-4D97-AF65-F5344CB8AC3E}">
        <p14:creationId xmlns:p14="http://schemas.microsoft.com/office/powerpoint/2010/main" val="252232974"/>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dt" sz="quarter" idx="1"/>
          </p:nvPr>
        </p:nvSpPr>
        <p:spPr>
          <a:noFill/>
        </p:spPr>
        <p:txBody>
          <a:bodyPr/>
          <a:lstStyle>
            <a:lvl1pPr defTabSz="930275" eaLnBrk="0" hangingPunct="0">
              <a:defRPr sz="2400">
                <a:solidFill>
                  <a:schemeClr val="tx1"/>
                </a:solidFill>
                <a:latin typeface="Times New Roman" charset="0"/>
              </a:defRPr>
            </a:lvl1pPr>
            <a:lvl2pPr marL="742950" indent="-285750" defTabSz="930275" eaLnBrk="0" hangingPunct="0">
              <a:defRPr sz="2400">
                <a:solidFill>
                  <a:schemeClr val="tx1"/>
                </a:solidFill>
                <a:latin typeface="Times New Roman" charset="0"/>
              </a:defRPr>
            </a:lvl2pPr>
            <a:lvl3pPr marL="1143000" indent="-228600" defTabSz="930275" eaLnBrk="0" hangingPunct="0">
              <a:defRPr sz="2400">
                <a:solidFill>
                  <a:schemeClr val="tx1"/>
                </a:solidFill>
                <a:latin typeface="Times New Roman" charset="0"/>
              </a:defRPr>
            </a:lvl3pPr>
            <a:lvl4pPr marL="1600200" indent="-228600" defTabSz="930275" eaLnBrk="0" hangingPunct="0">
              <a:defRPr sz="2400">
                <a:solidFill>
                  <a:schemeClr val="tx1"/>
                </a:solidFill>
                <a:latin typeface="Times New Roman" charset="0"/>
              </a:defRPr>
            </a:lvl4pPr>
            <a:lvl5pPr marL="2057400" indent="-228600" defTabSz="930275" eaLnBrk="0" hangingPunct="0">
              <a:defRPr sz="2400">
                <a:solidFill>
                  <a:schemeClr val="tx1"/>
                </a:solidFill>
                <a:latin typeface="Times New Roman" charset="0"/>
              </a:defRPr>
            </a:lvl5pPr>
            <a:lvl6pPr marL="2514600" indent="-228600" defTabSz="930275" eaLnBrk="0" fontAlgn="base" hangingPunct="0">
              <a:spcBef>
                <a:spcPct val="0"/>
              </a:spcBef>
              <a:spcAft>
                <a:spcPct val="0"/>
              </a:spcAft>
              <a:defRPr sz="2400">
                <a:solidFill>
                  <a:schemeClr val="tx1"/>
                </a:solidFill>
                <a:latin typeface="Times New Roman" charset="0"/>
              </a:defRPr>
            </a:lvl6pPr>
            <a:lvl7pPr marL="2971800" indent="-228600" defTabSz="930275" eaLnBrk="0" fontAlgn="base" hangingPunct="0">
              <a:spcBef>
                <a:spcPct val="0"/>
              </a:spcBef>
              <a:spcAft>
                <a:spcPct val="0"/>
              </a:spcAft>
              <a:defRPr sz="2400">
                <a:solidFill>
                  <a:schemeClr val="tx1"/>
                </a:solidFill>
                <a:latin typeface="Times New Roman" charset="0"/>
              </a:defRPr>
            </a:lvl7pPr>
            <a:lvl8pPr marL="3429000" indent="-228600" defTabSz="930275" eaLnBrk="0" fontAlgn="base" hangingPunct="0">
              <a:spcBef>
                <a:spcPct val="0"/>
              </a:spcBef>
              <a:spcAft>
                <a:spcPct val="0"/>
              </a:spcAft>
              <a:defRPr sz="2400">
                <a:solidFill>
                  <a:schemeClr val="tx1"/>
                </a:solidFill>
                <a:latin typeface="Times New Roman" charset="0"/>
              </a:defRPr>
            </a:lvl8pPr>
            <a:lvl9pPr marL="3886200" indent="-228600" defTabSz="930275" eaLnBrk="0" fontAlgn="base" hangingPunct="0">
              <a:spcBef>
                <a:spcPct val="0"/>
              </a:spcBef>
              <a:spcAft>
                <a:spcPct val="0"/>
              </a:spcAft>
              <a:defRPr sz="2400">
                <a:solidFill>
                  <a:schemeClr val="tx1"/>
                </a:solidFill>
                <a:latin typeface="Times New Roman" charset="0"/>
              </a:defRPr>
            </a:lvl9pPr>
          </a:lstStyle>
          <a:p>
            <a:pPr eaLnBrk="1" hangingPunct="1"/>
            <a:r>
              <a:rPr lang="en-US" altLang="en-US" sz="1200"/>
              <a:t>2010-2011 Personal Safety Education Overview &amp; Update</a:t>
            </a:r>
          </a:p>
        </p:txBody>
      </p:sp>
      <p:sp>
        <p:nvSpPr>
          <p:cNvPr id="21507" name="Rectangle 2"/>
          <p:cNvSpPr>
            <a:spLocks noGrp="1" noRot="1" noChangeAspect="1" noChangeArrowheads="1" noTextEdit="1"/>
          </p:cNvSpPr>
          <p:nvPr>
            <p:ph type="sldImg"/>
          </p:nvPr>
        </p:nvSpPr>
        <p:spPr>
          <a:xfrm>
            <a:off x="404813" y="696913"/>
            <a:ext cx="6188075" cy="3481387"/>
          </a:xfrm>
          <a:ln/>
        </p:spPr>
      </p:sp>
      <p:sp>
        <p:nvSpPr>
          <p:cNvPr id="21508" name="Rectangle 3"/>
          <p:cNvSpPr>
            <a:spLocks noGrp="1" noChangeArrowheads="1"/>
          </p:cNvSpPr>
          <p:nvPr>
            <p:ph type="body" idx="1"/>
          </p:nvPr>
        </p:nvSpPr>
        <p:spPr>
          <a:noFill/>
        </p:spPr>
        <p:txBody>
          <a:bodyPr/>
          <a:lstStyle/>
          <a:p>
            <a:pPr eaLnBrk="1" hangingPunct="1"/>
            <a:endParaRPr lang="en-US" altLang="en-US" dirty="0"/>
          </a:p>
        </p:txBody>
      </p:sp>
    </p:spTree>
    <p:extLst>
      <p:ext uri="{BB962C8B-B14F-4D97-AF65-F5344CB8AC3E}">
        <p14:creationId xmlns:p14="http://schemas.microsoft.com/office/powerpoint/2010/main" val="30856185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dt" sz="quarter" idx="1"/>
          </p:nvPr>
        </p:nvSpPr>
        <p:spPr>
          <a:noFill/>
        </p:spPr>
        <p:txBody>
          <a:bodyPr/>
          <a:lstStyle>
            <a:lvl1pPr defTabSz="930275" eaLnBrk="0" hangingPunct="0">
              <a:defRPr sz="2400">
                <a:solidFill>
                  <a:schemeClr val="tx1"/>
                </a:solidFill>
                <a:latin typeface="Times New Roman" charset="0"/>
              </a:defRPr>
            </a:lvl1pPr>
            <a:lvl2pPr marL="742950" indent="-285750" defTabSz="930275" eaLnBrk="0" hangingPunct="0">
              <a:defRPr sz="2400">
                <a:solidFill>
                  <a:schemeClr val="tx1"/>
                </a:solidFill>
                <a:latin typeface="Times New Roman" charset="0"/>
              </a:defRPr>
            </a:lvl2pPr>
            <a:lvl3pPr marL="1143000" indent="-228600" defTabSz="930275" eaLnBrk="0" hangingPunct="0">
              <a:defRPr sz="2400">
                <a:solidFill>
                  <a:schemeClr val="tx1"/>
                </a:solidFill>
                <a:latin typeface="Times New Roman" charset="0"/>
              </a:defRPr>
            </a:lvl3pPr>
            <a:lvl4pPr marL="1600200" indent="-228600" defTabSz="930275" eaLnBrk="0" hangingPunct="0">
              <a:defRPr sz="2400">
                <a:solidFill>
                  <a:schemeClr val="tx1"/>
                </a:solidFill>
                <a:latin typeface="Times New Roman" charset="0"/>
              </a:defRPr>
            </a:lvl4pPr>
            <a:lvl5pPr marL="2057400" indent="-228600" defTabSz="930275" eaLnBrk="0" hangingPunct="0">
              <a:defRPr sz="2400">
                <a:solidFill>
                  <a:schemeClr val="tx1"/>
                </a:solidFill>
                <a:latin typeface="Times New Roman" charset="0"/>
              </a:defRPr>
            </a:lvl5pPr>
            <a:lvl6pPr marL="2514600" indent="-228600" defTabSz="930275" eaLnBrk="0" fontAlgn="base" hangingPunct="0">
              <a:spcBef>
                <a:spcPct val="0"/>
              </a:spcBef>
              <a:spcAft>
                <a:spcPct val="0"/>
              </a:spcAft>
              <a:defRPr sz="2400">
                <a:solidFill>
                  <a:schemeClr val="tx1"/>
                </a:solidFill>
                <a:latin typeface="Times New Roman" charset="0"/>
              </a:defRPr>
            </a:lvl6pPr>
            <a:lvl7pPr marL="2971800" indent="-228600" defTabSz="930275" eaLnBrk="0" fontAlgn="base" hangingPunct="0">
              <a:spcBef>
                <a:spcPct val="0"/>
              </a:spcBef>
              <a:spcAft>
                <a:spcPct val="0"/>
              </a:spcAft>
              <a:defRPr sz="2400">
                <a:solidFill>
                  <a:schemeClr val="tx1"/>
                </a:solidFill>
                <a:latin typeface="Times New Roman" charset="0"/>
              </a:defRPr>
            </a:lvl7pPr>
            <a:lvl8pPr marL="3429000" indent="-228600" defTabSz="930275" eaLnBrk="0" fontAlgn="base" hangingPunct="0">
              <a:spcBef>
                <a:spcPct val="0"/>
              </a:spcBef>
              <a:spcAft>
                <a:spcPct val="0"/>
              </a:spcAft>
              <a:defRPr sz="2400">
                <a:solidFill>
                  <a:schemeClr val="tx1"/>
                </a:solidFill>
                <a:latin typeface="Times New Roman" charset="0"/>
              </a:defRPr>
            </a:lvl8pPr>
            <a:lvl9pPr marL="3886200" indent="-228600" defTabSz="930275" eaLnBrk="0" fontAlgn="base" hangingPunct="0">
              <a:spcBef>
                <a:spcPct val="0"/>
              </a:spcBef>
              <a:spcAft>
                <a:spcPct val="0"/>
              </a:spcAft>
              <a:defRPr sz="2400">
                <a:solidFill>
                  <a:schemeClr val="tx1"/>
                </a:solidFill>
                <a:latin typeface="Times New Roman" charset="0"/>
              </a:defRPr>
            </a:lvl9pPr>
          </a:lstStyle>
          <a:p>
            <a:pPr eaLnBrk="1" hangingPunct="1"/>
            <a:r>
              <a:rPr lang="en-US" altLang="en-US" sz="1200"/>
              <a:t>2010-2011 Personal Safety Education Overview &amp; Update</a:t>
            </a:r>
          </a:p>
        </p:txBody>
      </p:sp>
      <p:sp>
        <p:nvSpPr>
          <p:cNvPr id="30723" name="Rectangle 2"/>
          <p:cNvSpPr>
            <a:spLocks noGrp="1" noRot="1" noChangeAspect="1" noChangeArrowheads="1" noTextEdit="1"/>
          </p:cNvSpPr>
          <p:nvPr>
            <p:ph type="sldImg"/>
          </p:nvPr>
        </p:nvSpPr>
        <p:spPr>
          <a:xfrm>
            <a:off x="404813" y="696913"/>
            <a:ext cx="6188075" cy="3481387"/>
          </a:xfrm>
          <a:ln/>
        </p:spPr>
      </p:sp>
      <p:sp>
        <p:nvSpPr>
          <p:cNvPr id="30724"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37885028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p:spPr>
        <p:txBody>
          <a:bodyPr/>
          <a:lstStyle>
            <a:lvl1pPr defTabSz="930275" eaLnBrk="0" hangingPunct="0">
              <a:defRPr sz="2400">
                <a:solidFill>
                  <a:schemeClr val="tx1"/>
                </a:solidFill>
                <a:latin typeface="Times New Roman" charset="0"/>
              </a:defRPr>
            </a:lvl1pPr>
            <a:lvl2pPr marL="742950" indent="-285750" defTabSz="930275" eaLnBrk="0" hangingPunct="0">
              <a:defRPr sz="2400">
                <a:solidFill>
                  <a:schemeClr val="tx1"/>
                </a:solidFill>
                <a:latin typeface="Times New Roman" charset="0"/>
              </a:defRPr>
            </a:lvl2pPr>
            <a:lvl3pPr marL="1143000" indent="-228600" defTabSz="930275" eaLnBrk="0" hangingPunct="0">
              <a:defRPr sz="2400">
                <a:solidFill>
                  <a:schemeClr val="tx1"/>
                </a:solidFill>
                <a:latin typeface="Times New Roman" charset="0"/>
              </a:defRPr>
            </a:lvl3pPr>
            <a:lvl4pPr marL="1600200" indent="-228600" defTabSz="930275" eaLnBrk="0" hangingPunct="0">
              <a:defRPr sz="2400">
                <a:solidFill>
                  <a:schemeClr val="tx1"/>
                </a:solidFill>
                <a:latin typeface="Times New Roman" charset="0"/>
              </a:defRPr>
            </a:lvl4pPr>
            <a:lvl5pPr marL="2057400" indent="-228600" defTabSz="930275" eaLnBrk="0" hangingPunct="0">
              <a:defRPr sz="2400">
                <a:solidFill>
                  <a:schemeClr val="tx1"/>
                </a:solidFill>
                <a:latin typeface="Times New Roman" charset="0"/>
              </a:defRPr>
            </a:lvl5pPr>
            <a:lvl6pPr marL="2514600" indent="-228600" defTabSz="930275" eaLnBrk="0" fontAlgn="base" hangingPunct="0">
              <a:spcBef>
                <a:spcPct val="0"/>
              </a:spcBef>
              <a:spcAft>
                <a:spcPct val="0"/>
              </a:spcAft>
              <a:defRPr sz="2400">
                <a:solidFill>
                  <a:schemeClr val="tx1"/>
                </a:solidFill>
                <a:latin typeface="Times New Roman" charset="0"/>
              </a:defRPr>
            </a:lvl6pPr>
            <a:lvl7pPr marL="2971800" indent="-228600" defTabSz="930275" eaLnBrk="0" fontAlgn="base" hangingPunct="0">
              <a:spcBef>
                <a:spcPct val="0"/>
              </a:spcBef>
              <a:spcAft>
                <a:spcPct val="0"/>
              </a:spcAft>
              <a:defRPr sz="2400">
                <a:solidFill>
                  <a:schemeClr val="tx1"/>
                </a:solidFill>
                <a:latin typeface="Times New Roman" charset="0"/>
              </a:defRPr>
            </a:lvl7pPr>
            <a:lvl8pPr marL="3429000" indent="-228600" defTabSz="930275" eaLnBrk="0" fontAlgn="base" hangingPunct="0">
              <a:spcBef>
                <a:spcPct val="0"/>
              </a:spcBef>
              <a:spcAft>
                <a:spcPct val="0"/>
              </a:spcAft>
              <a:defRPr sz="2400">
                <a:solidFill>
                  <a:schemeClr val="tx1"/>
                </a:solidFill>
                <a:latin typeface="Times New Roman" charset="0"/>
              </a:defRPr>
            </a:lvl8pPr>
            <a:lvl9pPr marL="3886200" indent="-228600" defTabSz="930275" eaLnBrk="0" fontAlgn="base" hangingPunct="0">
              <a:spcBef>
                <a:spcPct val="0"/>
              </a:spcBef>
              <a:spcAft>
                <a:spcPct val="0"/>
              </a:spcAft>
              <a:defRPr sz="2400">
                <a:solidFill>
                  <a:schemeClr val="tx1"/>
                </a:solidFill>
                <a:latin typeface="Times New Roman" charset="0"/>
              </a:defRPr>
            </a:lvl9pPr>
          </a:lstStyle>
          <a:p>
            <a:pPr eaLnBrk="1" hangingPunct="1"/>
            <a:r>
              <a:rPr lang="en-US" altLang="en-US" sz="1200"/>
              <a:t>2010-2011 Personal Safety Education Overview &amp; Update</a:t>
            </a:r>
          </a:p>
        </p:txBody>
      </p:sp>
      <p:sp>
        <p:nvSpPr>
          <p:cNvPr id="31747" name="Rectangle 2"/>
          <p:cNvSpPr>
            <a:spLocks noGrp="1" noRot="1" noChangeAspect="1" noChangeArrowheads="1" noTextEdit="1"/>
          </p:cNvSpPr>
          <p:nvPr>
            <p:ph type="sldImg"/>
          </p:nvPr>
        </p:nvSpPr>
        <p:spPr>
          <a:xfrm>
            <a:off x="404813" y="696913"/>
            <a:ext cx="6188075" cy="3481387"/>
          </a:xfrm>
          <a:ln/>
        </p:spPr>
      </p:sp>
      <p:sp>
        <p:nvSpPr>
          <p:cNvPr id="31748"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26738459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type="dt" sz="quarter" idx="1"/>
          </p:nvPr>
        </p:nvSpPr>
        <p:spPr>
          <a:noFill/>
        </p:spPr>
        <p:txBody>
          <a:bodyPr/>
          <a:lstStyle>
            <a:lvl1pPr defTabSz="930275" eaLnBrk="0" hangingPunct="0">
              <a:defRPr sz="2400">
                <a:solidFill>
                  <a:schemeClr val="tx1"/>
                </a:solidFill>
                <a:latin typeface="Times New Roman" charset="0"/>
              </a:defRPr>
            </a:lvl1pPr>
            <a:lvl2pPr marL="742950" indent="-285750" defTabSz="930275" eaLnBrk="0" hangingPunct="0">
              <a:defRPr sz="2400">
                <a:solidFill>
                  <a:schemeClr val="tx1"/>
                </a:solidFill>
                <a:latin typeface="Times New Roman" charset="0"/>
              </a:defRPr>
            </a:lvl2pPr>
            <a:lvl3pPr marL="1143000" indent="-228600" defTabSz="930275" eaLnBrk="0" hangingPunct="0">
              <a:defRPr sz="2400">
                <a:solidFill>
                  <a:schemeClr val="tx1"/>
                </a:solidFill>
                <a:latin typeface="Times New Roman" charset="0"/>
              </a:defRPr>
            </a:lvl3pPr>
            <a:lvl4pPr marL="1600200" indent="-228600" defTabSz="930275" eaLnBrk="0" hangingPunct="0">
              <a:defRPr sz="2400">
                <a:solidFill>
                  <a:schemeClr val="tx1"/>
                </a:solidFill>
                <a:latin typeface="Times New Roman" charset="0"/>
              </a:defRPr>
            </a:lvl4pPr>
            <a:lvl5pPr marL="2057400" indent="-228600" defTabSz="930275" eaLnBrk="0" hangingPunct="0">
              <a:defRPr sz="2400">
                <a:solidFill>
                  <a:schemeClr val="tx1"/>
                </a:solidFill>
                <a:latin typeface="Times New Roman" charset="0"/>
              </a:defRPr>
            </a:lvl5pPr>
            <a:lvl6pPr marL="2514600" indent="-228600" defTabSz="930275" eaLnBrk="0" fontAlgn="base" hangingPunct="0">
              <a:spcBef>
                <a:spcPct val="0"/>
              </a:spcBef>
              <a:spcAft>
                <a:spcPct val="0"/>
              </a:spcAft>
              <a:defRPr sz="2400">
                <a:solidFill>
                  <a:schemeClr val="tx1"/>
                </a:solidFill>
                <a:latin typeface="Times New Roman" charset="0"/>
              </a:defRPr>
            </a:lvl6pPr>
            <a:lvl7pPr marL="2971800" indent="-228600" defTabSz="930275" eaLnBrk="0" fontAlgn="base" hangingPunct="0">
              <a:spcBef>
                <a:spcPct val="0"/>
              </a:spcBef>
              <a:spcAft>
                <a:spcPct val="0"/>
              </a:spcAft>
              <a:defRPr sz="2400">
                <a:solidFill>
                  <a:schemeClr val="tx1"/>
                </a:solidFill>
                <a:latin typeface="Times New Roman" charset="0"/>
              </a:defRPr>
            </a:lvl7pPr>
            <a:lvl8pPr marL="3429000" indent="-228600" defTabSz="930275" eaLnBrk="0" fontAlgn="base" hangingPunct="0">
              <a:spcBef>
                <a:spcPct val="0"/>
              </a:spcBef>
              <a:spcAft>
                <a:spcPct val="0"/>
              </a:spcAft>
              <a:defRPr sz="2400">
                <a:solidFill>
                  <a:schemeClr val="tx1"/>
                </a:solidFill>
                <a:latin typeface="Times New Roman" charset="0"/>
              </a:defRPr>
            </a:lvl8pPr>
            <a:lvl9pPr marL="3886200" indent="-228600" defTabSz="930275" eaLnBrk="0" fontAlgn="base" hangingPunct="0">
              <a:spcBef>
                <a:spcPct val="0"/>
              </a:spcBef>
              <a:spcAft>
                <a:spcPct val="0"/>
              </a:spcAft>
              <a:defRPr sz="2400">
                <a:solidFill>
                  <a:schemeClr val="tx1"/>
                </a:solidFill>
                <a:latin typeface="Times New Roman" charset="0"/>
              </a:defRPr>
            </a:lvl9pPr>
          </a:lstStyle>
          <a:p>
            <a:pPr eaLnBrk="1" hangingPunct="1"/>
            <a:r>
              <a:rPr lang="en-US" altLang="en-US" sz="1200"/>
              <a:t>2010-2011 Personal Safety Education Overview &amp; Update</a:t>
            </a:r>
          </a:p>
        </p:txBody>
      </p:sp>
      <p:sp>
        <p:nvSpPr>
          <p:cNvPr id="32771" name="Rectangle 2"/>
          <p:cNvSpPr>
            <a:spLocks noGrp="1" noRot="1" noChangeAspect="1" noChangeArrowheads="1" noTextEdit="1"/>
          </p:cNvSpPr>
          <p:nvPr>
            <p:ph type="sldImg"/>
          </p:nvPr>
        </p:nvSpPr>
        <p:spPr>
          <a:xfrm>
            <a:off x="404813" y="696913"/>
            <a:ext cx="6188075" cy="3481387"/>
          </a:xfrm>
          <a:ln/>
        </p:spPr>
      </p:sp>
      <p:sp>
        <p:nvSpPr>
          <p:cNvPr id="32772"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27183517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dt" sz="quarter" idx="1"/>
          </p:nvPr>
        </p:nvSpPr>
        <p:spPr>
          <a:noFill/>
        </p:spPr>
        <p:txBody>
          <a:bodyPr/>
          <a:lstStyle>
            <a:lvl1pPr defTabSz="930275" eaLnBrk="0" hangingPunct="0">
              <a:defRPr sz="2400">
                <a:solidFill>
                  <a:schemeClr val="tx1"/>
                </a:solidFill>
                <a:latin typeface="Times New Roman" charset="0"/>
              </a:defRPr>
            </a:lvl1pPr>
            <a:lvl2pPr marL="742950" indent="-285750" defTabSz="930275" eaLnBrk="0" hangingPunct="0">
              <a:defRPr sz="2400">
                <a:solidFill>
                  <a:schemeClr val="tx1"/>
                </a:solidFill>
                <a:latin typeface="Times New Roman" charset="0"/>
              </a:defRPr>
            </a:lvl2pPr>
            <a:lvl3pPr marL="1143000" indent="-228600" defTabSz="930275" eaLnBrk="0" hangingPunct="0">
              <a:defRPr sz="2400">
                <a:solidFill>
                  <a:schemeClr val="tx1"/>
                </a:solidFill>
                <a:latin typeface="Times New Roman" charset="0"/>
              </a:defRPr>
            </a:lvl3pPr>
            <a:lvl4pPr marL="1600200" indent="-228600" defTabSz="930275" eaLnBrk="0" hangingPunct="0">
              <a:defRPr sz="2400">
                <a:solidFill>
                  <a:schemeClr val="tx1"/>
                </a:solidFill>
                <a:latin typeface="Times New Roman" charset="0"/>
              </a:defRPr>
            </a:lvl4pPr>
            <a:lvl5pPr marL="2057400" indent="-228600" defTabSz="930275" eaLnBrk="0" hangingPunct="0">
              <a:defRPr sz="2400">
                <a:solidFill>
                  <a:schemeClr val="tx1"/>
                </a:solidFill>
                <a:latin typeface="Times New Roman" charset="0"/>
              </a:defRPr>
            </a:lvl5pPr>
            <a:lvl6pPr marL="2514600" indent="-228600" defTabSz="930275" eaLnBrk="0" fontAlgn="base" hangingPunct="0">
              <a:spcBef>
                <a:spcPct val="0"/>
              </a:spcBef>
              <a:spcAft>
                <a:spcPct val="0"/>
              </a:spcAft>
              <a:defRPr sz="2400">
                <a:solidFill>
                  <a:schemeClr val="tx1"/>
                </a:solidFill>
                <a:latin typeface="Times New Roman" charset="0"/>
              </a:defRPr>
            </a:lvl6pPr>
            <a:lvl7pPr marL="2971800" indent="-228600" defTabSz="930275" eaLnBrk="0" fontAlgn="base" hangingPunct="0">
              <a:spcBef>
                <a:spcPct val="0"/>
              </a:spcBef>
              <a:spcAft>
                <a:spcPct val="0"/>
              </a:spcAft>
              <a:defRPr sz="2400">
                <a:solidFill>
                  <a:schemeClr val="tx1"/>
                </a:solidFill>
                <a:latin typeface="Times New Roman" charset="0"/>
              </a:defRPr>
            </a:lvl7pPr>
            <a:lvl8pPr marL="3429000" indent="-228600" defTabSz="930275" eaLnBrk="0" fontAlgn="base" hangingPunct="0">
              <a:spcBef>
                <a:spcPct val="0"/>
              </a:spcBef>
              <a:spcAft>
                <a:spcPct val="0"/>
              </a:spcAft>
              <a:defRPr sz="2400">
                <a:solidFill>
                  <a:schemeClr val="tx1"/>
                </a:solidFill>
                <a:latin typeface="Times New Roman" charset="0"/>
              </a:defRPr>
            </a:lvl8pPr>
            <a:lvl9pPr marL="3886200" indent="-228600" defTabSz="930275" eaLnBrk="0" fontAlgn="base" hangingPunct="0">
              <a:spcBef>
                <a:spcPct val="0"/>
              </a:spcBef>
              <a:spcAft>
                <a:spcPct val="0"/>
              </a:spcAft>
              <a:defRPr sz="2400">
                <a:solidFill>
                  <a:schemeClr val="tx1"/>
                </a:solidFill>
                <a:latin typeface="Times New Roman" charset="0"/>
              </a:defRPr>
            </a:lvl9pPr>
          </a:lstStyle>
          <a:p>
            <a:pPr eaLnBrk="1" hangingPunct="1"/>
            <a:r>
              <a:rPr lang="en-US" altLang="en-US" sz="1200"/>
              <a:t>2010-2011 Personal Safety Education Overview &amp; Update</a:t>
            </a:r>
          </a:p>
        </p:txBody>
      </p:sp>
      <p:sp>
        <p:nvSpPr>
          <p:cNvPr id="33795" name="Rectangle 2"/>
          <p:cNvSpPr>
            <a:spLocks noGrp="1" noRot="1" noChangeAspect="1" noChangeArrowheads="1" noTextEdit="1"/>
          </p:cNvSpPr>
          <p:nvPr>
            <p:ph type="sldImg"/>
          </p:nvPr>
        </p:nvSpPr>
        <p:spPr>
          <a:xfrm>
            <a:off x="404813" y="696913"/>
            <a:ext cx="6188075" cy="3481387"/>
          </a:xfrm>
          <a:ln/>
        </p:spPr>
      </p:sp>
      <p:sp>
        <p:nvSpPr>
          <p:cNvPr id="33796"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33114968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type="dt" sz="quarter" idx="1"/>
          </p:nvPr>
        </p:nvSpPr>
        <p:spPr>
          <a:noFill/>
        </p:spPr>
        <p:txBody>
          <a:bodyPr/>
          <a:lstStyle>
            <a:lvl1pPr defTabSz="930275" eaLnBrk="0" hangingPunct="0">
              <a:defRPr sz="2400">
                <a:solidFill>
                  <a:schemeClr val="tx1"/>
                </a:solidFill>
                <a:latin typeface="Times New Roman" charset="0"/>
              </a:defRPr>
            </a:lvl1pPr>
            <a:lvl2pPr marL="742950" indent="-285750" defTabSz="930275" eaLnBrk="0" hangingPunct="0">
              <a:defRPr sz="2400">
                <a:solidFill>
                  <a:schemeClr val="tx1"/>
                </a:solidFill>
                <a:latin typeface="Times New Roman" charset="0"/>
              </a:defRPr>
            </a:lvl2pPr>
            <a:lvl3pPr marL="1143000" indent="-228600" defTabSz="930275" eaLnBrk="0" hangingPunct="0">
              <a:defRPr sz="2400">
                <a:solidFill>
                  <a:schemeClr val="tx1"/>
                </a:solidFill>
                <a:latin typeface="Times New Roman" charset="0"/>
              </a:defRPr>
            </a:lvl3pPr>
            <a:lvl4pPr marL="1600200" indent="-228600" defTabSz="930275" eaLnBrk="0" hangingPunct="0">
              <a:defRPr sz="2400">
                <a:solidFill>
                  <a:schemeClr val="tx1"/>
                </a:solidFill>
                <a:latin typeface="Times New Roman" charset="0"/>
              </a:defRPr>
            </a:lvl4pPr>
            <a:lvl5pPr marL="2057400" indent="-228600" defTabSz="930275" eaLnBrk="0" hangingPunct="0">
              <a:defRPr sz="2400">
                <a:solidFill>
                  <a:schemeClr val="tx1"/>
                </a:solidFill>
                <a:latin typeface="Times New Roman" charset="0"/>
              </a:defRPr>
            </a:lvl5pPr>
            <a:lvl6pPr marL="2514600" indent="-228600" defTabSz="930275" eaLnBrk="0" fontAlgn="base" hangingPunct="0">
              <a:spcBef>
                <a:spcPct val="0"/>
              </a:spcBef>
              <a:spcAft>
                <a:spcPct val="0"/>
              </a:spcAft>
              <a:defRPr sz="2400">
                <a:solidFill>
                  <a:schemeClr val="tx1"/>
                </a:solidFill>
                <a:latin typeface="Times New Roman" charset="0"/>
              </a:defRPr>
            </a:lvl6pPr>
            <a:lvl7pPr marL="2971800" indent="-228600" defTabSz="930275" eaLnBrk="0" fontAlgn="base" hangingPunct="0">
              <a:spcBef>
                <a:spcPct val="0"/>
              </a:spcBef>
              <a:spcAft>
                <a:spcPct val="0"/>
              </a:spcAft>
              <a:defRPr sz="2400">
                <a:solidFill>
                  <a:schemeClr val="tx1"/>
                </a:solidFill>
                <a:latin typeface="Times New Roman" charset="0"/>
              </a:defRPr>
            </a:lvl7pPr>
            <a:lvl8pPr marL="3429000" indent="-228600" defTabSz="930275" eaLnBrk="0" fontAlgn="base" hangingPunct="0">
              <a:spcBef>
                <a:spcPct val="0"/>
              </a:spcBef>
              <a:spcAft>
                <a:spcPct val="0"/>
              </a:spcAft>
              <a:defRPr sz="2400">
                <a:solidFill>
                  <a:schemeClr val="tx1"/>
                </a:solidFill>
                <a:latin typeface="Times New Roman" charset="0"/>
              </a:defRPr>
            </a:lvl8pPr>
            <a:lvl9pPr marL="3886200" indent="-228600" defTabSz="930275" eaLnBrk="0" fontAlgn="base" hangingPunct="0">
              <a:spcBef>
                <a:spcPct val="0"/>
              </a:spcBef>
              <a:spcAft>
                <a:spcPct val="0"/>
              </a:spcAft>
              <a:defRPr sz="2400">
                <a:solidFill>
                  <a:schemeClr val="tx1"/>
                </a:solidFill>
                <a:latin typeface="Times New Roman" charset="0"/>
              </a:defRPr>
            </a:lvl9pPr>
          </a:lstStyle>
          <a:p>
            <a:pPr eaLnBrk="1" hangingPunct="1"/>
            <a:r>
              <a:rPr lang="en-US" altLang="en-US" sz="1200"/>
              <a:t>2010-2011 Personal Safety Education Overview &amp; Update</a:t>
            </a:r>
          </a:p>
        </p:txBody>
      </p:sp>
      <p:sp>
        <p:nvSpPr>
          <p:cNvPr id="34819" name="Rectangle 2"/>
          <p:cNvSpPr>
            <a:spLocks noGrp="1" noRot="1" noChangeAspect="1" noChangeArrowheads="1" noTextEdit="1"/>
          </p:cNvSpPr>
          <p:nvPr>
            <p:ph type="sldImg"/>
          </p:nvPr>
        </p:nvSpPr>
        <p:spPr>
          <a:xfrm>
            <a:off x="404813" y="696913"/>
            <a:ext cx="6188075" cy="3481387"/>
          </a:xfrm>
          <a:ln/>
        </p:spPr>
      </p:sp>
      <p:sp>
        <p:nvSpPr>
          <p:cNvPr id="34820"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41621155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type="dt" sz="quarter" idx="1"/>
          </p:nvPr>
        </p:nvSpPr>
        <p:spPr>
          <a:noFill/>
        </p:spPr>
        <p:txBody>
          <a:bodyPr/>
          <a:lstStyle>
            <a:lvl1pPr defTabSz="930275" eaLnBrk="0" hangingPunct="0">
              <a:defRPr sz="2400">
                <a:solidFill>
                  <a:schemeClr val="tx1"/>
                </a:solidFill>
                <a:latin typeface="Times New Roman" charset="0"/>
              </a:defRPr>
            </a:lvl1pPr>
            <a:lvl2pPr marL="742950" indent="-285750" defTabSz="930275" eaLnBrk="0" hangingPunct="0">
              <a:defRPr sz="2400">
                <a:solidFill>
                  <a:schemeClr val="tx1"/>
                </a:solidFill>
                <a:latin typeface="Times New Roman" charset="0"/>
              </a:defRPr>
            </a:lvl2pPr>
            <a:lvl3pPr marL="1143000" indent="-228600" defTabSz="930275" eaLnBrk="0" hangingPunct="0">
              <a:defRPr sz="2400">
                <a:solidFill>
                  <a:schemeClr val="tx1"/>
                </a:solidFill>
                <a:latin typeface="Times New Roman" charset="0"/>
              </a:defRPr>
            </a:lvl3pPr>
            <a:lvl4pPr marL="1600200" indent="-228600" defTabSz="930275" eaLnBrk="0" hangingPunct="0">
              <a:defRPr sz="2400">
                <a:solidFill>
                  <a:schemeClr val="tx1"/>
                </a:solidFill>
                <a:latin typeface="Times New Roman" charset="0"/>
              </a:defRPr>
            </a:lvl4pPr>
            <a:lvl5pPr marL="2057400" indent="-228600" defTabSz="930275" eaLnBrk="0" hangingPunct="0">
              <a:defRPr sz="2400">
                <a:solidFill>
                  <a:schemeClr val="tx1"/>
                </a:solidFill>
                <a:latin typeface="Times New Roman" charset="0"/>
              </a:defRPr>
            </a:lvl5pPr>
            <a:lvl6pPr marL="2514600" indent="-228600" defTabSz="930275" eaLnBrk="0" fontAlgn="base" hangingPunct="0">
              <a:spcBef>
                <a:spcPct val="0"/>
              </a:spcBef>
              <a:spcAft>
                <a:spcPct val="0"/>
              </a:spcAft>
              <a:defRPr sz="2400">
                <a:solidFill>
                  <a:schemeClr val="tx1"/>
                </a:solidFill>
                <a:latin typeface="Times New Roman" charset="0"/>
              </a:defRPr>
            </a:lvl6pPr>
            <a:lvl7pPr marL="2971800" indent="-228600" defTabSz="930275" eaLnBrk="0" fontAlgn="base" hangingPunct="0">
              <a:spcBef>
                <a:spcPct val="0"/>
              </a:spcBef>
              <a:spcAft>
                <a:spcPct val="0"/>
              </a:spcAft>
              <a:defRPr sz="2400">
                <a:solidFill>
                  <a:schemeClr val="tx1"/>
                </a:solidFill>
                <a:latin typeface="Times New Roman" charset="0"/>
              </a:defRPr>
            </a:lvl7pPr>
            <a:lvl8pPr marL="3429000" indent="-228600" defTabSz="930275" eaLnBrk="0" fontAlgn="base" hangingPunct="0">
              <a:spcBef>
                <a:spcPct val="0"/>
              </a:spcBef>
              <a:spcAft>
                <a:spcPct val="0"/>
              </a:spcAft>
              <a:defRPr sz="2400">
                <a:solidFill>
                  <a:schemeClr val="tx1"/>
                </a:solidFill>
                <a:latin typeface="Times New Roman" charset="0"/>
              </a:defRPr>
            </a:lvl8pPr>
            <a:lvl9pPr marL="3886200" indent="-228600" defTabSz="930275" eaLnBrk="0" fontAlgn="base" hangingPunct="0">
              <a:spcBef>
                <a:spcPct val="0"/>
              </a:spcBef>
              <a:spcAft>
                <a:spcPct val="0"/>
              </a:spcAft>
              <a:defRPr sz="2400">
                <a:solidFill>
                  <a:schemeClr val="tx1"/>
                </a:solidFill>
                <a:latin typeface="Times New Roman" charset="0"/>
              </a:defRPr>
            </a:lvl9pPr>
          </a:lstStyle>
          <a:p>
            <a:pPr eaLnBrk="1" hangingPunct="1"/>
            <a:r>
              <a:rPr lang="en-US" altLang="en-US" sz="1200"/>
              <a:t>2010-2011 Personal Safety Education Overview &amp; Update</a:t>
            </a:r>
          </a:p>
        </p:txBody>
      </p:sp>
      <p:sp>
        <p:nvSpPr>
          <p:cNvPr id="35843" name="Rectangle 2"/>
          <p:cNvSpPr>
            <a:spLocks noGrp="1" noRot="1" noChangeAspect="1" noChangeArrowheads="1" noTextEdit="1"/>
          </p:cNvSpPr>
          <p:nvPr>
            <p:ph type="sldImg"/>
          </p:nvPr>
        </p:nvSpPr>
        <p:spPr>
          <a:xfrm>
            <a:off x="404813" y="696913"/>
            <a:ext cx="6188075" cy="3481387"/>
          </a:xfrm>
          <a:ln/>
        </p:spPr>
      </p:sp>
      <p:sp>
        <p:nvSpPr>
          <p:cNvPr id="35844"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27945894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dt" sz="quarter" idx="1"/>
          </p:nvPr>
        </p:nvSpPr>
        <p:spPr>
          <a:noFill/>
        </p:spPr>
        <p:txBody>
          <a:bodyPr/>
          <a:lstStyle>
            <a:lvl1pPr defTabSz="930275" eaLnBrk="0" hangingPunct="0">
              <a:defRPr sz="2400">
                <a:solidFill>
                  <a:schemeClr val="tx1"/>
                </a:solidFill>
                <a:latin typeface="Times New Roman" charset="0"/>
              </a:defRPr>
            </a:lvl1pPr>
            <a:lvl2pPr marL="742950" indent="-285750" defTabSz="930275" eaLnBrk="0" hangingPunct="0">
              <a:defRPr sz="2400">
                <a:solidFill>
                  <a:schemeClr val="tx1"/>
                </a:solidFill>
                <a:latin typeface="Times New Roman" charset="0"/>
              </a:defRPr>
            </a:lvl2pPr>
            <a:lvl3pPr marL="1143000" indent="-228600" defTabSz="930275" eaLnBrk="0" hangingPunct="0">
              <a:defRPr sz="2400">
                <a:solidFill>
                  <a:schemeClr val="tx1"/>
                </a:solidFill>
                <a:latin typeface="Times New Roman" charset="0"/>
              </a:defRPr>
            </a:lvl3pPr>
            <a:lvl4pPr marL="1600200" indent="-228600" defTabSz="930275" eaLnBrk="0" hangingPunct="0">
              <a:defRPr sz="2400">
                <a:solidFill>
                  <a:schemeClr val="tx1"/>
                </a:solidFill>
                <a:latin typeface="Times New Roman" charset="0"/>
              </a:defRPr>
            </a:lvl4pPr>
            <a:lvl5pPr marL="2057400" indent="-228600" defTabSz="930275" eaLnBrk="0" hangingPunct="0">
              <a:defRPr sz="2400">
                <a:solidFill>
                  <a:schemeClr val="tx1"/>
                </a:solidFill>
                <a:latin typeface="Times New Roman" charset="0"/>
              </a:defRPr>
            </a:lvl5pPr>
            <a:lvl6pPr marL="2514600" indent="-228600" defTabSz="930275" eaLnBrk="0" fontAlgn="base" hangingPunct="0">
              <a:spcBef>
                <a:spcPct val="0"/>
              </a:spcBef>
              <a:spcAft>
                <a:spcPct val="0"/>
              </a:spcAft>
              <a:defRPr sz="2400">
                <a:solidFill>
                  <a:schemeClr val="tx1"/>
                </a:solidFill>
                <a:latin typeface="Times New Roman" charset="0"/>
              </a:defRPr>
            </a:lvl6pPr>
            <a:lvl7pPr marL="2971800" indent="-228600" defTabSz="930275" eaLnBrk="0" fontAlgn="base" hangingPunct="0">
              <a:spcBef>
                <a:spcPct val="0"/>
              </a:spcBef>
              <a:spcAft>
                <a:spcPct val="0"/>
              </a:spcAft>
              <a:defRPr sz="2400">
                <a:solidFill>
                  <a:schemeClr val="tx1"/>
                </a:solidFill>
                <a:latin typeface="Times New Roman" charset="0"/>
              </a:defRPr>
            </a:lvl7pPr>
            <a:lvl8pPr marL="3429000" indent="-228600" defTabSz="930275" eaLnBrk="0" fontAlgn="base" hangingPunct="0">
              <a:spcBef>
                <a:spcPct val="0"/>
              </a:spcBef>
              <a:spcAft>
                <a:spcPct val="0"/>
              </a:spcAft>
              <a:defRPr sz="2400">
                <a:solidFill>
                  <a:schemeClr val="tx1"/>
                </a:solidFill>
                <a:latin typeface="Times New Roman" charset="0"/>
              </a:defRPr>
            </a:lvl8pPr>
            <a:lvl9pPr marL="3886200" indent="-228600" defTabSz="930275" eaLnBrk="0" fontAlgn="base" hangingPunct="0">
              <a:spcBef>
                <a:spcPct val="0"/>
              </a:spcBef>
              <a:spcAft>
                <a:spcPct val="0"/>
              </a:spcAft>
              <a:defRPr sz="2400">
                <a:solidFill>
                  <a:schemeClr val="tx1"/>
                </a:solidFill>
                <a:latin typeface="Times New Roman" charset="0"/>
              </a:defRPr>
            </a:lvl9pPr>
          </a:lstStyle>
          <a:p>
            <a:pPr eaLnBrk="1" hangingPunct="1"/>
            <a:r>
              <a:rPr lang="en-US" altLang="en-US" sz="1200"/>
              <a:t>2010-2011 Personal Safety Education Overview &amp; Update</a:t>
            </a:r>
          </a:p>
        </p:txBody>
      </p:sp>
      <p:sp>
        <p:nvSpPr>
          <p:cNvPr id="36867" name="Rectangle 2"/>
          <p:cNvSpPr>
            <a:spLocks noGrp="1" noRot="1" noChangeAspect="1" noChangeArrowheads="1" noTextEdit="1"/>
          </p:cNvSpPr>
          <p:nvPr>
            <p:ph type="sldImg"/>
          </p:nvPr>
        </p:nvSpPr>
        <p:spPr>
          <a:xfrm>
            <a:off x="404813" y="696913"/>
            <a:ext cx="6188075" cy="3481387"/>
          </a:xfrm>
          <a:ln/>
        </p:spPr>
      </p:sp>
      <p:sp>
        <p:nvSpPr>
          <p:cNvPr id="36868" name="Rectangle 3"/>
          <p:cNvSpPr>
            <a:spLocks noGrp="1" noChangeArrowheads="1"/>
          </p:cNvSpPr>
          <p:nvPr>
            <p:ph type="body" idx="1"/>
          </p:nvPr>
        </p:nvSpPr>
        <p:spPr>
          <a:noFill/>
        </p:spPr>
        <p:txBody>
          <a:bodyPr/>
          <a:lstStyle/>
          <a:p>
            <a:pPr eaLnBrk="1" hangingPunct="1"/>
            <a:endParaRPr lang="en-US" altLang="en-US" dirty="0"/>
          </a:p>
        </p:txBody>
      </p:sp>
    </p:spTree>
    <p:extLst>
      <p:ext uri="{BB962C8B-B14F-4D97-AF65-F5344CB8AC3E}">
        <p14:creationId xmlns:p14="http://schemas.microsoft.com/office/powerpoint/2010/main" val="35464952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type="dt" sz="quarter" idx="1"/>
          </p:nvPr>
        </p:nvSpPr>
        <p:spPr>
          <a:noFill/>
        </p:spPr>
        <p:txBody>
          <a:bodyPr/>
          <a:lstStyle>
            <a:lvl1pPr defTabSz="930275" eaLnBrk="0" hangingPunct="0">
              <a:defRPr sz="2400">
                <a:solidFill>
                  <a:schemeClr val="tx1"/>
                </a:solidFill>
                <a:latin typeface="Times New Roman" charset="0"/>
              </a:defRPr>
            </a:lvl1pPr>
            <a:lvl2pPr marL="742950" indent="-285750" defTabSz="930275" eaLnBrk="0" hangingPunct="0">
              <a:defRPr sz="2400">
                <a:solidFill>
                  <a:schemeClr val="tx1"/>
                </a:solidFill>
                <a:latin typeface="Times New Roman" charset="0"/>
              </a:defRPr>
            </a:lvl2pPr>
            <a:lvl3pPr marL="1143000" indent="-228600" defTabSz="930275" eaLnBrk="0" hangingPunct="0">
              <a:defRPr sz="2400">
                <a:solidFill>
                  <a:schemeClr val="tx1"/>
                </a:solidFill>
                <a:latin typeface="Times New Roman" charset="0"/>
              </a:defRPr>
            </a:lvl3pPr>
            <a:lvl4pPr marL="1600200" indent="-228600" defTabSz="930275" eaLnBrk="0" hangingPunct="0">
              <a:defRPr sz="2400">
                <a:solidFill>
                  <a:schemeClr val="tx1"/>
                </a:solidFill>
                <a:latin typeface="Times New Roman" charset="0"/>
              </a:defRPr>
            </a:lvl4pPr>
            <a:lvl5pPr marL="2057400" indent="-228600" defTabSz="930275" eaLnBrk="0" hangingPunct="0">
              <a:defRPr sz="2400">
                <a:solidFill>
                  <a:schemeClr val="tx1"/>
                </a:solidFill>
                <a:latin typeface="Times New Roman" charset="0"/>
              </a:defRPr>
            </a:lvl5pPr>
            <a:lvl6pPr marL="2514600" indent="-228600" defTabSz="930275" eaLnBrk="0" fontAlgn="base" hangingPunct="0">
              <a:spcBef>
                <a:spcPct val="0"/>
              </a:spcBef>
              <a:spcAft>
                <a:spcPct val="0"/>
              </a:spcAft>
              <a:defRPr sz="2400">
                <a:solidFill>
                  <a:schemeClr val="tx1"/>
                </a:solidFill>
                <a:latin typeface="Times New Roman" charset="0"/>
              </a:defRPr>
            </a:lvl6pPr>
            <a:lvl7pPr marL="2971800" indent="-228600" defTabSz="930275" eaLnBrk="0" fontAlgn="base" hangingPunct="0">
              <a:spcBef>
                <a:spcPct val="0"/>
              </a:spcBef>
              <a:spcAft>
                <a:spcPct val="0"/>
              </a:spcAft>
              <a:defRPr sz="2400">
                <a:solidFill>
                  <a:schemeClr val="tx1"/>
                </a:solidFill>
                <a:latin typeface="Times New Roman" charset="0"/>
              </a:defRPr>
            </a:lvl7pPr>
            <a:lvl8pPr marL="3429000" indent="-228600" defTabSz="930275" eaLnBrk="0" fontAlgn="base" hangingPunct="0">
              <a:spcBef>
                <a:spcPct val="0"/>
              </a:spcBef>
              <a:spcAft>
                <a:spcPct val="0"/>
              </a:spcAft>
              <a:defRPr sz="2400">
                <a:solidFill>
                  <a:schemeClr val="tx1"/>
                </a:solidFill>
                <a:latin typeface="Times New Roman" charset="0"/>
              </a:defRPr>
            </a:lvl8pPr>
            <a:lvl9pPr marL="3886200" indent="-228600" defTabSz="930275" eaLnBrk="0" fontAlgn="base" hangingPunct="0">
              <a:spcBef>
                <a:spcPct val="0"/>
              </a:spcBef>
              <a:spcAft>
                <a:spcPct val="0"/>
              </a:spcAft>
              <a:defRPr sz="2400">
                <a:solidFill>
                  <a:schemeClr val="tx1"/>
                </a:solidFill>
                <a:latin typeface="Times New Roman" charset="0"/>
              </a:defRPr>
            </a:lvl9pPr>
          </a:lstStyle>
          <a:p>
            <a:pPr eaLnBrk="1" hangingPunct="1"/>
            <a:r>
              <a:rPr lang="en-US" altLang="en-US" sz="1200"/>
              <a:t>2010-2011 Personal Safety Education Overview &amp; Update</a:t>
            </a:r>
          </a:p>
        </p:txBody>
      </p:sp>
      <p:sp>
        <p:nvSpPr>
          <p:cNvPr id="37891" name="Rectangle 2"/>
          <p:cNvSpPr>
            <a:spLocks noGrp="1" noRot="1" noChangeAspect="1" noChangeArrowheads="1" noTextEdit="1"/>
          </p:cNvSpPr>
          <p:nvPr>
            <p:ph type="sldImg"/>
          </p:nvPr>
        </p:nvSpPr>
        <p:spPr>
          <a:xfrm>
            <a:off x="404813" y="696913"/>
            <a:ext cx="6188075" cy="3481387"/>
          </a:xfrm>
          <a:ln/>
        </p:spPr>
      </p:sp>
      <p:sp>
        <p:nvSpPr>
          <p:cNvPr id="37892"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37332890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type="dt" sz="quarter" idx="1"/>
          </p:nvPr>
        </p:nvSpPr>
        <p:spPr>
          <a:noFill/>
        </p:spPr>
        <p:txBody>
          <a:bodyPr/>
          <a:lstStyle>
            <a:lvl1pPr defTabSz="930275" eaLnBrk="0" hangingPunct="0">
              <a:defRPr sz="2400">
                <a:solidFill>
                  <a:schemeClr val="tx1"/>
                </a:solidFill>
                <a:latin typeface="Times New Roman" charset="0"/>
              </a:defRPr>
            </a:lvl1pPr>
            <a:lvl2pPr marL="742950" indent="-285750" defTabSz="930275" eaLnBrk="0" hangingPunct="0">
              <a:defRPr sz="2400">
                <a:solidFill>
                  <a:schemeClr val="tx1"/>
                </a:solidFill>
                <a:latin typeface="Times New Roman" charset="0"/>
              </a:defRPr>
            </a:lvl2pPr>
            <a:lvl3pPr marL="1143000" indent="-228600" defTabSz="930275" eaLnBrk="0" hangingPunct="0">
              <a:defRPr sz="2400">
                <a:solidFill>
                  <a:schemeClr val="tx1"/>
                </a:solidFill>
                <a:latin typeface="Times New Roman" charset="0"/>
              </a:defRPr>
            </a:lvl3pPr>
            <a:lvl4pPr marL="1600200" indent="-228600" defTabSz="930275" eaLnBrk="0" hangingPunct="0">
              <a:defRPr sz="2400">
                <a:solidFill>
                  <a:schemeClr val="tx1"/>
                </a:solidFill>
                <a:latin typeface="Times New Roman" charset="0"/>
              </a:defRPr>
            </a:lvl4pPr>
            <a:lvl5pPr marL="2057400" indent="-228600" defTabSz="930275" eaLnBrk="0" hangingPunct="0">
              <a:defRPr sz="2400">
                <a:solidFill>
                  <a:schemeClr val="tx1"/>
                </a:solidFill>
                <a:latin typeface="Times New Roman" charset="0"/>
              </a:defRPr>
            </a:lvl5pPr>
            <a:lvl6pPr marL="2514600" indent="-228600" defTabSz="930275" eaLnBrk="0" fontAlgn="base" hangingPunct="0">
              <a:spcBef>
                <a:spcPct val="0"/>
              </a:spcBef>
              <a:spcAft>
                <a:spcPct val="0"/>
              </a:spcAft>
              <a:defRPr sz="2400">
                <a:solidFill>
                  <a:schemeClr val="tx1"/>
                </a:solidFill>
                <a:latin typeface="Times New Roman" charset="0"/>
              </a:defRPr>
            </a:lvl6pPr>
            <a:lvl7pPr marL="2971800" indent="-228600" defTabSz="930275" eaLnBrk="0" fontAlgn="base" hangingPunct="0">
              <a:spcBef>
                <a:spcPct val="0"/>
              </a:spcBef>
              <a:spcAft>
                <a:spcPct val="0"/>
              </a:spcAft>
              <a:defRPr sz="2400">
                <a:solidFill>
                  <a:schemeClr val="tx1"/>
                </a:solidFill>
                <a:latin typeface="Times New Roman" charset="0"/>
              </a:defRPr>
            </a:lvl7pPr>
            <a:lvl8pPr marL="3429000" indent="-228600" defTabSz="930275" eaLnBrk="0" fontAlgn="base" hangingPunct="0">
              <a:spcBef>
                <a:spcPct val="0"/>
              </a:spcBef>
              <a:spcAft>
                <a:spcPct val="0"/>
              </a:spcAft>
              <a:defRPr sz="2400">
                <a:solidFill>
                  <a:schemeClr val="tx1"/>
                </a:solidFill>
                <a:latin typeface="Times New Roman" charset="0"/>
              </a:defRPr>
            </a:lvl8pPr>
            <a:lvl9pPr marL="3886200" indent="-228600" defTabSz="930275" eaLnBrk="0" fontAlgn="base" hangingPunct="0">
              <a:spcBef>
                <a:spcPct val="0"/>
              </a:spcBef>
              <a:spcAft>
                <a:spcPct val="0"/>
              </a:spcAft>
              <a:defRPr sz="2400">
                <a:solidFill>
                  <a:schemeClr val="tx1"/>
                </a:solidFill>
                <a:latin typeface="Times New Roman" charset="0"/>
              </a:defRPr>
            </a:lvl9pPr>
          </a:lstStyle>
          <a:p>
            <a:pPr eaLnBrk="1" hangingPunct="1"/>
            <a:r>
              <a:rPr lang="en-US" altLang="en-US" sz="1200"/>
              <a:t>2010-2011 Personal Safety Education Overview &amp; Update</a:t>
            </a:r>
          </a:p>
        </p:txBody>
      </p:sp>
      <p:sp>
        <p:nvSpPr>
          <p:cNvPr id="37891" name="Rectangle 2"/>
          <p:cNvSpPr>
            <a:spLocks noGrp="1" noRot="1" noChangeAspect="1" noChangeArrowheads="1" noTextEdit="1"/>
          </p:cNvSpPr>
          <p:nvPr>
            <p:ph type="sldImg"/>
          </p:nvPr>
        </p:nvSpPr>
        <p:spPr>
          <a:xfrm>
            <a:off x="404813" y="696913"/>
            <a:ext cx="6188075" cy="3481387"/>
          </a:xfrm>
          <a:ln/>
        </p:spPr>
      </p:sp>
      <p:sp>
        <p:nvSpPr>
          <p:cNvPr id="37892" name="Rectangle 3"/>
          <p:cNvSpPr>
            <a:spLocks noGrp="1" noChangeArrowheads="1"/>
          </p:cNvSpPr>
          <p:nvPr>
            <p:ph type="body" idx="1"/>
          </p:nvPr>
        </p:nvSpPr>
        <p:spPr>
          <a:noFill/>
        </p:spPr>
        <p:txBody>
          <a:bodyPr/>
          <a:lstStyle/>
          <a:p>
            <a:pPr eaLnBrk="1" hangingPunct="1"/>
            <a:endParaRPr lang="en-US" altLang="en-US" dirty="0"/>
          </a:p>
        </p:txBody>
      </p:sp>
    </p:spTree>
    <p:extLst>
      <p:ext uri="{BB962C8B-B14F-4D97-AF65-F5344CB8AC3E}">
        <p14:creationId xmlns:p14="http://schemas.microsoft.com/office/powerpoint/2010/main" val="34835492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p:spPr>
        <p:txBody>
          <a:bodyPr/>
          <a:lstStyle>
            <a:lvl1pPr defTabSz="930275" eaLnBrk="0" hangingPunct="0">
              <a:defRPr sz="2400">
                <a:solidFill>
                  <a:schemeClr val="tx1"/>
                </a:solidFill>
                <a:latin typeface="Times New Roman" charset="0"/>
              </a:defRPr>
            </a:lvl1pPr>
            <a:lvl2pPr marL="742950" indent="-285750" defTabSz="930275" eaLnBrk="0" hangingPunct="0">
              <a:defRPr sz="2400">
                <a:solidFill>
                  <a:schemeClr val="tx1"/>
                </a:solidFill>
                <a:latin typeface="Times New Roman" charset="0"/>
              </a:defRPr>
            </a:lvl2pPr>
            <a:lvl3pPr marL="1143000" indent="-228600" defTabSz="930275" eaLnBrk="0" hangingPunct="0">
              <a:defRPr sz="2400">
                <a:solidFill>
                  <a:schemeClr val="tx1"/>
                </a:solidFill>
                <a:latin typeface="Times New Roman" charset="0"/>
              </a:defRPr>
            </a:lvl3pPr>
            <a:lvl4pPr marL="1600200" indent="-228600" defTabSz="930275" eaLnBrk="0" hangingPunct="0">
              <a:defRPr sz="2400">
                <a:solidFill>
                  <a:schemeClr val="tx1"/>
                </a:solidFill>
                <a:latin typeface="Times New Roman" charset="0"/>
              </a:defRPr>
            </a:lvl4pPr>
            <a:lvl5pPr marL="2057400" indent="-228600" defTabSz="930275" eaLnBrk="0" hangingPunct="0">
              <a:defRPr sz="2400">
                <a:solidFill>
                  <a:schemeClr val="tx1"/>
                </a:solidFill>
                <a:latin typeface="Times New Roman" charset="0"/>
              </a:defRPr>
            </a:lvl5pPr>
            <a:lvl6pPr marL="2514600" indent="-228600" defTabSz="930275" eaLnBrk="0" fontAlgn="base" hangingPunct="0">
              <a:spcBef>
                <a:spcPct val="0"/>
              </a:spcBef>
              <a:spcAft>
                <a:spcPct val="0"/>
              </a:spcAft>
              <a:defRPr sz="2400">
                <a:solidFill>
                  <a:schemeClr val="tx1"/>
                </a:solidFill>
                <a:latin typeface="Times New Roman" charset="0"/>
              </a:defRPr>
            </a:lvl6pPr>
            <a:lvl7pPr marL="2971800" indent="-228600" defTabSz="930275" eaLnBrk="0" fontAlgn="base" hangingPunct="0">
              <a:spcBef>
                <a:spcPct val="0"/>
              </a:spcBef>
              <a:spcAft>
                <a:spcPct val="0"/>
              </a:spcAft>
              <a:defRPr sz="2400">
                <a:solidFill>
                  <a:schemeClr val="tx1"/>
                </a:solidFill>
                <a:latin typeface="Times New Roman" charset="0"/>
              </a:defRPr>
            </a:lvl7pPr>
            <a:lvl8pPr marL="3429000" indent="-228600" defTabSz="930275" eaLnBrk="0" fontAlgn="base" hangingPunct="0">
              <a:spcBef>
                <a:spcPct val="0"/>
              </a:spcBef>
              <a:spcAft>
                <a:spcPct val="0"/>
              </a:spcAft>
              <a:defRPr sz="2400">
                <a:solidFill>
                  <a:schemeClr val="tx1"/>
                </a:solidFill>
                <a:latin typeface="Times New Roman" charset="0"/>
              </a:defRPr>
            </a:lvl8pPr>
            <a:lvl9pPr marL="3886200" indent="-228600" defTabSz="930275" eaLnBrk="0" fontAlgn="base" hangingPunct="0">
              <a:spcBef>
                <a:spcPct val="0"/>
              </a:spcBef>
              <a:spcAft>
                <a:spcPct val="0"/>
              </a:spcAft>
              <a:defRPr sz="2400">
                <a:solidFill>
                  <a:schemeClr val="tx1"/>
                </a:solidFill>
                <a:latin typeface="Times New Roman" charset="0"/>
              </a:defRPr>
            </a:lvl9pPr>
          </a:lstStyle>
          <a:p>
            <a:pPr eaLnBrk="1" hangingPunct="1"/>
            <a:r>
              <a:rPr lang="en-US" altLang="en-US" sz="1200"/>
              <a:t>2010-2011 Personal Safety Education Overview &amp; Update</a:t>
            </a:r>
          </a:p>
        </p:txBody>
      </p:sp>
      <p:sp>
        <p:nvSpPr>
          <p:cNvPr id="22531" name="Rectangle 2"/>
          <p:cNvSpPr>
            <a:spLocks noGrp="1" noRot="1" noChangeAspect="1" noChangeArrowheads="1" noTextEdit="1"/>
          </p:cNvSpPr>
          <p:nvPr>
            <p:ph type="sldImg"/>
          </p:nvPr>
        </p:nvSpPr>
        <p:spPr>
          <a:xfrm>
            <a:off x="404813" y="696913"/>
            <a:ext cx="6188075" cy="3481387"/>
          </a:xfrm>
          <a:ln/>
        </p:spPr>
      </p:sp>
      <p:sp>
        <p:nvSpPr>
          <p:cNvPr id="22532"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18876514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dt" sz="quarter" idx="1"/>
          </p:nvPr>
        </p:nvSpPr>
        <p:spPr>
          <a:noFill/>
        </p:spPr>
        <p:txBody>
          <a:bodyPr/>
          <a:lstStyle>
            <a:lvl1pPr defTabSz="930275" eaLnBrk="0" hangingPunct="0">
              <a:defRPr sz="2400">
                <a:solidFill>
                  <a:schemeClr val="tx1"/>
                </a:solidFill>
                <a:latin typeface="Times New Roman" charset="0"/>
              </a:defRPr>
            </a:lvl1pPr>
            <a:lvl2pPr marL="742950" indent="-285750" defTabSz="930275" eaLnBrk="0" hangingPunct="0">
              <a:defRPr sz="2400">
                <a:solidFill>
                  <a:schemeClr val="tx1"/>
                </a:solidFill>
                <a:latin typeface="Times New Roman" charset="0"/>
              </a:defRPr>
            </a:lvl2pPr>
            <a:lvl3pPr marL="1143000" indent="-228600" defTabSz="930275" eaLnBrk="0" hangingPunct="0">
              <a:defRPr sz="2400">
                <a:solidFill>
                  <a:schemeClr val="tx1"/>
                </a:solidFill>
                <a:latin typeface="Times New Roman" charset="0"/>
              </a:defRPr>
            </a:lvl3pPr>
            <a:lvl4pPr marL="1600200" indent="-228600" defTabSz="930275" eaLnBrk="0" hangingPunct="0">
              <a:defRPr sz="2400">
                <a:solidFill>
                  <a:schemeClr val="tx1"/>
                </a:solidFill>
                <a:latin typeface="Times New Roman" charset="0"/>
              </a:defRPr>
            </a:lvl4pPr>
            <a:lvl5pPr marL="2057400" indent="-228600" defTabSz="930275" eaLnBrk="0" hangingPunct="0">
              <a:defRPr sz="2400">
                <a:solidFill>
                  <a:schemeClr val="tx1"/>
                </a:solidFill>
                <a:latin typeface="Times New Roman" charset="0"/>
              </a:defRPr>
            </a:lvl5pPr>
            <a:lvl6pPr marL="2514600" indent="-228600" defTabSz="930275" eaLnBrk="0" fontAlgn="base" hangingPunct="0">
              <a:spcBef>
                <a:spcPct val="0"/>
              </a:spcBef>
              <a:spcAft>
                <a:spcPct val="0"/>
              </a:spcAft>
              <a:defRPr sz="2400">
                <a:solidFill>
                  <a:schemeClr val="tx1"/>
                </a:solidFill>
                <a:latin typeface="Times New Roman" charset="0"/>
              </a:defRPr>
            </a:lvl6pPr>
            <a:lvl7pPr marL="2971800" indent="-228600" defTabSz="930275" eaLnBrk="0" fontAlgn="base" hangingPunct="0">
              <a:spcBef>
                <a:spcPct val="0"/>
              </a:spcBef>
              <a:spcAft>
                <a:spcPct val="0"/>
              </a:spcAft>
              <a:defRPr sz="2400">
                <a:solidFill>
                  <a:schemeClr val="tx1"/>
                </a:solidFill>
                <a:latin typeface="Times New Roman" charset="0"/>
              </a:defRPr>
            </a:lvl7pPr>
            <a:lvl8pPr marL="3429000" indent="-228600" defTabSz="930275" eaLnBrk="0" fontAlgn="base" hangingPunct="0">
              <a:spcBef>
                <a:spcPct val="0"/>
              </a:spcBef>
              <a:spcAft>
                <a:spcPct val="0"/>
              </a:spcAft>
              <a:defRPr sz="2400">
                <a:solidFill>
                  <a:schemeClr val="tx1"/>
                </a:solidFill>
                <a:latin typeface="Times New Roman" charset="0"/>
              </a:defRPr>
            </a:lvl8pPr>
            <a:lvl9pPr marL="3886200" indent="-228600" defTabSz="930275" eaLnBrk="0" fontAlgn="base" hangingPunct="0">
              <a:spcBef>
                <a:spcPct val="0"/>
              </a:spcBef>
              <a:spcAft>
                <a:spcPct val="0"/>
              </a:spcAft>
              <a:defRPr sz="2400">
                <a:solidFill>
                  <a:schemeClr val="tx1"/>
                </a:solidFill>
                <a:latin typeface="Times New Roman" charset="0"/>
              </a:defRPr>
            </a:lvl9pPr>
          </a:lstStyle>
          <a:p>
            <a:pPr eaLnBrk="1" hangingPunct="1"/>
            <a:r>
              <a:rPr lang="en-US" altLang="en-US" sz="1200"/>
              <a:t>2010-2011 Personal Safety Education Overview &amp; Update</a:t>
            </a:r>
          </a:p>
        </p:txBody>
      </p:sp>
      <p:sp>
        <p:nvSpPr>
          <p:cNvPr id="23555" name="Rectangle 2"/>
          <p:cNvSpPr>
            <a:spLocks noGrp="1" noRot="1" noChangeAspect="1" noChangeArrowheads="1" noTextEdit="1"/>
          </p:cNvSpPr>
          <p:nvPr>
            <p:ph type="sldImg"/>
          </p:nvPr>
        </p:nvSpPr>
        <p:spPr>
          <a:xfrm>
            <a:off x="404813" y="696913"/>
            <a:ext cx="6188075" cy="3481387"/>
          </a:xfrm>
          <a:ln/>
        </p:spPr>
      </p:sp>
      <p:sp>
        <p:nvSpPr>
          <p:cNvPr id="23556"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1257076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p:spPr>
        <p:txBody>
          <a:bodyPr/>
          <a:lstStyle>
            <a:lvl1pPr defTabSz="930275" eaLnBrk="0" hangingPunct="0">
              <a:defRPr sz="2400">
                <a:solidFill>
                  <a:schemeClr val="tx1"/>
                </a:solidFill>
                <a:latin typeface="Times New Roman" charset="0"/>
              </a:defRPr>
            </a:lvl1pPr>
            <a:lvl2pPr marL="742950" indent="-285750" defTabSz="930275" eaLnBrk="0" hangingPunct="0">
              <a:defRPr sz="2400">
                <a:solidFill>
                  <a:schemeClr val="tx1"/>
                </a:solidFill>
                <a:latin typeface="Times New Roman" charset="0"/>
              </a:defRPr>
            </a:lvl2pPr>
            <a:lvl3pPr marL="1143000" indent="-228600" defTabSz="930275" eaLnBrk="0" hangingPunct="0">
              <a:defRPr sz="2400">
                <a:solidFill>
                  <a:schemeClr val="tx1"/>
                </a:solidFill>
                <a:latin typeface="Times New Roman" charset="0"/>
              </a:defRPr>
            </a:lvl3pPr>
            <a:lvl4pPr marL="1600200" indent="-228600" defTabSz="930275" eaLnBrk="0" hangingPunct="0">
              <a:defRPr sz="2400">
                <a:solidFill>
                  <a:schemeClr val="tx1"/>
                </a:solidFill>
                <a:latin typeface="Times New Roman" charset="0"/>
              </a:defRPr>
            </a:lvl4pPr>
            <a:lvl5pPr marL="2057400" indent="-228600" defTabSz="930275" eaLnBrk="0" hangingPunct="0">
              <a:defRPr sz="2400">
                <a:solidFill>
                  <a:schemeClr val="tx1"/>
                </a:solidFill>
                <a:latin typeface="Times New Roman" charset="0"/>
              </a:defRPr>
            </a:lvl5pPr>
            <a:lvl6pPr marL="2514600" indent="-228600" defTabSz="930275" eaLnBrk="0" fontAlgn="base" hangingPunct="0">
              <a:spcBef>
                <a:spcPct val="0"/>
              </a:spcBef>
              <a:spcAft>
                <a:spcPct val="0"/>
              </a:spcAft>
              <a:defRPr sz="2400">
                <a:solidFill>
                  <a:schemeClr val="tx1"/>
                </a:solidFill>
                <a:latin typeface="Times New Roman" charset="0"/>
              </a:defRPr>
            </a:lvl6pPr>
            <a:lvl7pPr marL="2971800" indent="-228600" defTabSz="930275" eaLnBrk="0" fontAlgn="base" hangingPunct="0">
              <a:spcBef>
                <a:spcPct val="0"/>
              </a:spcBef>
              <a:spcAft>
                <a:spcPct val="0"/>
              </a:spcAft>
              <a:defRPr sz="2400">
                <a:solidFill>
                  <a:schemeClr val="tx1"/>
                </a:solidFill>
                <a:latin typeface="Times New Roman" charset="0"/>
              </a:defRPr>
            </a:lvl7pPr>
            <a:lvl8pPr marL="3429000" indent="-228600" defTabSz="930275" eaLnBrk="0" fontAlgn="base" hangingPunct="0">
              <a:spcBef>
                <a:spcPct val="0"/>
              </a:spcBef>
              <a:spcAft>
                <a:spcPct val="0"/>
              </a:spcAft>
              <a:defRPr sz="2400">
                <a:solidFill>
                  <a:schemeClr val="tx1"/>
                </a:solidFill>
                <a:latin typeface="Times New Roman" charset="0"/>
              </a:defRPr>
            </a:lvl8pPr>
            <a:lvl9pPr marL="3886200" indent="-228600" defTabSz="930275" eaLnBrk="0" fontAlgn="base" hangingPunct="0">
              <a:spcBef>
                <a:spcPct val="0"/>
              </a:spcBef>
              <a:spcAft>
                <a:spcPct val="0"/>
              </a:spcAft>
              <a:defRPr sz="2400">
                <a:solidFill>
                  <a:schemeClr val="tx1"/>
                </a:solidFill>
                <a:latin typeface="Times New Roman" charset="0"/>
              </a:defRPr>
            </a:lvl9pPr>
          </a:lstStyle>
          <a:p>
            <a:pPr eaLnBrk="1" hangingPunct="1"/>
            <a:r>
              <a:rPr lang="en-US" altLang="en-US" sz="1200"/>
              <a:t>2010-2011 Personal Safety Education Overview &amp; Update</a:t>
            </a:r>
          </a:p>
        </p:txBody>
      </p:sp>
      <p:sp>
        <p:nvSpPr>
          <p:cNvPr id="24579" name="Rectangle 2"/>
          <p:cNvSpPr>
            <a:spLocks noGrp="1" noRot="1" noChangeAspect="1" noChangeArrowheads="1" noTextEdit="1"/>
          </p:cNvSpPr>
          <p:nvPr>
            <p:ph type="sldImg"/>
          </p:nvPr>
        </p:nvSpPr>
        <p:spPr>
          <a:xfrm>
            <a:off x="404813" y="696913"/>
            <a:ext cx="6188075" cy="3481387"/>
          </a:xfrm>
          <a:ln/>
        </p:spPr>
      </p:sp>
      <p:sp>
        <p:nvSpPr>
          <p:cNvPr id="24580"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8084754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noFill/>
        </p:spPr>
        <p:txBody>
          <a:bodyPr/>
          <a:lstStyle>
            <a:lvl1pPr defTabSz="930275" eaLnBrk="0" hangingPunct="0">
              <a:defRPr sz="2400">
                <a:solidFill>
                  <a:schemeClr val="tx1"/>
                </a:solidFill>
                <a:latin typeface="Times New Roman" charset="0"/>
              </a:defRPr>
            </a:lvl1pPr>
            <a:lvl2pPr marL="742950" indent="-285750" defTabSz="930275" eaLnBrk="0" hangingPunct="0">
              <a:defRPr sz="2400">
                <a:solidFill>
                  <a:schemeClr val="tx1"/>
                </a:solidFill>
                <a:latin typeface="Times New Roman" charset="0"/>
              </a:defRPr>
            </a:lvl2pPr>
            <a:lvl3pPr marL="1143000" indent="-228600" defTabSz="930275" eaLnBrk="0" hangingPunct="0">
              <a:defRPr sz="2400">
                <a:solidFill>
                  <a:schemeClr val="tx1"/>
                </a:solidFill>
                <a:latin typeface="Times New Roman" charset="0"/>
              </a:defRPr>
            </a:lvl3pPr>
            <a:lvl4pPr marL="1600200" indent="-228600" defTabSz="930275" eaLnBrk="0" hangingPunct="0">
              <a:defRPr sz="2400">
                <a:solidFill>
                  <a:schemeClr val="tx1"/>
                </a:solidFill>
                <a:latin typeface="Times New Roman" charset="0"/>
              </a:defRPr>
            </a:lvl4pPr>
            <a:lvl5pPr marL="2057400" indent="-228600" defTabSz="930275" eaLnBrk="0" hangingPunct="0">
              <a:defRPr sz="2400">
                <a:solidFill>
                  <a:schemeClr val="tx1"/>
                </a:solidFill>
                <a:latin typeface="Times New Roman" charset="0"/>
              </a:defRPr>
            </a:lvl5pPr>
            <a:lvl6pPr marL="2514600" indent="-228600" defTabSz="930275" eaLnBrk="0" fontAlgn="base" hangingPunct="0">
              <a:spcBef>
                <a:spcPct val="0"/>
              </a:spcBef>
              <a:spcAft>
                <a:spcPct val="0"/>
              </a:spcAft>
              <a:defRPr sz="2400">
                <a:solidFill>
                  <a:schemeClr val="tx1"/>
                </a:solidFill>
                <a:latin typeface="Times New Roman" charset="0"/>
              </a:defRPr>
            </a:lvl6pPr>
            <a:lvl7pPr marL="2971800" indent="-228600" defTabSz="930275" eaLnBrk="0" fontAlgn="base" hangingPunct="0">
              <a:spcBef>
                <a:spcPct val="0"/>
              </a:spcBef>
              <a:spcAft>
                <a:spcPct val="0"/>
              </a:spcAft>
              <a:defRPr sz="2400">
                <a:solidFill>
                  <a:schemeClr val="tx1"/>
                </a:solidFill>
                <a:latin typeface="Times New Roman" charset="0"/>
              </a:defRPr>
            </a:lvl7pPr>
            <a:lvl8pPr marL="3429000" indent="-228600" defTabSz="930275" eaLnBrk="0" fontAlgn="base" hangingPunct="0">
              <a:spcBef>
                <a:spcPct val="0"/>
              </a:spcBef>
              <a:spcAft>
                <a:spcPct val="0"/>
              </a:spcAft>
              <a:defRPr sz="2400">
                <a:solidFill>
                  <a:schemeClr val="tx1"/>
                </a:solidFill>
                <a:latin typeface="Times New Roman" charset="0"/>
              </a:defRPr>
            </a:lvl8pPr>
            <a:lvl9pPr marL="3886200" indent="-228600" defTabSz="930275" eaLnBrk="0" fontAlgn="base" hangingPunct="0">
              <a:spcBef>
                <a:spcPct val="0"/>
              </a:spcBef>
              <a:spcAft>
                <a:spcPct val="0"/>
              </a:spcAft>
              <a:defRPr sz="2400">
                <a:solidFill>
                  <a:schemeClr val="tx1"/>
                </a:solidFill>
                <a:latin typeface="Times New Roman" charset="0"/>
              </a:defRPr>
            </a:lvl9pPr>
          </a:lstStyle>
          <a:p>
            <a:pPr eaLnBrk="1" hangingPunct="1"/>
            <a:r>
              <a:rPr lang="en-US" altLang="en-US" sz="1200"/>
              <a:t>2010-2011 Personal Safety Education Overview &amp; Update</a:t>
            </a:r>
          </a:p>
        </p:txBody>
      </p:sp>
      <p:sp>
        <p:nvSpPr>
          <p:cNvPr id="25603" name="Rectangle 2"/>
          <p:cNvSpPr>
            <a:spLocks noGrp="1" noRot="1" noChangeAspect="1" noChangeArrowheads="1" noTextEdit="1"/>
          </p:cNvSpPr>
          <p:nvPr>
            <p:ph type="sldImg"/>
          </p:nvPr>
        </p:nvSpPr>
        <p:spPr>
          <a:xfrm>
            <a:off x="404813" y="696913"/>
            <a:ext cx="6188075" cy="3481387"/>
          </a:xfrm>
          <a:ln/>
        </p:spPr>
      </p:sp>
      <p:sp>
        <p:nvSpPr>
          <p:cNvPr id="25604"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42143394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p:spPr>
        <p:txBody>
          <a:bodyPr/>
          <a:lstStyle>
            <a:lvl1pPr defTabSz="930275" eaLnBrk="0" hangingPunct="0">
              <a:defRPr sz="2400">
                <a:solidFill>
                  <a:schemeClr val="tx1"/>
                </a:solidFill>
                <a:latin typeface="Times New Roman" charset="0"/>
              </a:defRPr>
            </a:lvl1pPr>
            <a:lvl2pPr marL="742950" indent="-285750" defTabSz="930275" eaLnBrk="0" hangingPunct="0">
              <a:defRPr sz="2400">
                <a:solidFill>
                  <a:schemeClr val="tx1"/>
                </a:solidFill>
                <a:latin typeface="Times New Roman" charset="0"/>
              </a:defRPr>
            </a:lvl2pPr>
            <a:lvl3pPr marL="1143000" indent="-228600" defTabSz="930275" eaLnBrk="0" hangingPunct="0">
              <a:defRPr sz="2400">
                <a:solidFill>
                  <a:schemeClr val="tx1"/>
                </a:solidFill>
                <a:latin typeface="Times New Roman" charset="0"/>
              </a:defRPr>
            </a:lvl3pPr>
            <a:lvl4pPr marL="1600200" indent="-228600" defTabSz="930275" eaLnBrk="0" hangingPunct="0">
              <a:defRPr sz="2400">
                <a:solidFill>
                  <a:schemeClr val="tx1"/>
                </a:solidFill>
                <a:latin typeface="Times New Roman" charset="0"/>
              </a:defRPr>
            </a:lvl4pPr>
            <a:lvl5pPr marL="2057400" indent="-228600" defTabSz="930275" eaLnBrk="0" hangingPunct="0">
              <a:defRPr sz="2400">
                <a:solidFill>
                  <a:schemeClr val="tx1"/>
                </a:solidFill>
                <a:latin typeface="Times New Roman" charset="0"/>
              </a:defRPr>
            </a:lvl5pPr>
            <a:lvl6pPr marL="2514600" indent="-228600" defTabSz="930275" eaLnBrk="0" fontAlgn="base" hangingPunct="0">
              <a:spcBef>
                <a:spcPct val="0"/>
              </a:spcBef>
              <a:spcAft>
                <a:spcPct val="0"/>
              </a:spcAft>
              <a:defRPr sz="2400">
                <a:solidFill>
                  <a:schemeClr val="tx1"/>
                </a:solidFill>
                <a:latin typeface="Times New Roman" charset="0"/>
              </a:defRPr>
            </a:lvl6pPr>
            <a:lvl7pPr marL="2971800" indent="-228600" defTabSz="930275" eaLnBrk="0" fontAlgn="base" hangingPunct="0">
              <a:spcBef>
                <a:spcPct val="0"/>
              </a:spcBef>
              <a:spcAft>
                <a:spcPct val="0"/>
              </a:spcAft>
              <a:defRPr sz="2400">
                <a:solidFill>
                  <a:schemeClr val="tx1"/>
                </a:solidFill>
                <a:latin typeface="Times New Roman" charset="0"/>
              </a:defRPr>
            </a:lvl7pPr>
            <a:lvl8pPr marL="3429000" indent="-228600" defTabSz="930275" eaLnBrk="0" fontAlgn="base" hangingPunct="0">
              <a:spcBef>
                <a:spcPct val="0"/>
              </a:spcBef>
              <a:spcAft>
                <a:spcPct val="0"/>
              </a:spcAft>
              <a:defRPr sz="2400">
                <a:solidFill>
                  <a:schemeClr val="tx1"/>
                </a:solidFill>
                <a:latin typeface="Times New Roman" charset="0"/>
              </a:defRPr>
            </a:lvl8pPr>
            <a:lvl9pPr marL="3886200" indent="-228600" defTabSz="930275" eaLnBrk="0" fontAlgn="base" hangingPunct="0">
              <a:spcBef>
                <a:spcPct val="0"/>
              </a:spcBef>
              <a:spcAft>
                <a:spcPct val="0"/>
              </a:spcAft>
              <a:defRPr sz="2400">
                <a:solidFill>
                  <a:schemeClr val="tx1"/>
                </a:solidFill>
                <a:latin typeface="Times New Roman" charset="0"/>
              </a:defRPr>
            </a:lvl9pPr>
          </a:lstStyle>
          <a:p>
            <a:pPr eaLnBrk="1" hangingPunct="1"/>
            <a:r>
              <a:rPr lang="en-US" altLang="en-US" sz="1200"/>
              <a:t>2010-2011 Personal Safety Education Overview &amp; Update</a:t>
            </a:r>
          </a:p>
        </p:txBody>
      </p:sp>
      <p:sp>
        <p:nvSpPr>
          <p:cNvPr id="26627" name="Rectangle 2"/>
          <p:cNvSpPr>
            <a:spLocks noGrp="1" noRot="1" noChangeAspect="1" noChangeArrowheads="1" noTextEdit="1"/>
          </p:cNvSpPr>
          <p:nvPr>
            <p:ph type="sldImg"/>
          </p:nvPr>
        </p:nvSpPr>
        <p:spPr>
          <a:xfrm>
            <a:off x="404813" y="696913"/>
            <a:ext cx="6188075" cy="3481387"/>
          </a:xfrm>
          <a:ln/>
        </p:spPr>
      </p:sp>
      <p:sp>
        <p:nvSpPr>
          <p:cNvPr id="26628"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14243215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dt" sz="quarter" idx="1"/>
          </p:nvPr>
        </p:nvSpPr>
        <p:spPr>
          <a:noFill/>
        </p:spPr>
        <p:txBody>
          <a:bodyPr/>
          <a:lstStyle>
            <a:lvl1pPr defTabSz="930275" eaLnBrk="0" hangingPunct="0">
              <a:defRPr sz="2400">
                <a:solidFill>
                  <a:schemeClr val="tx1"/>
                </a:solidFill>
                <a:latin typeface="Times New Roman" charset="0"/>
              </a:defRPr>
            </a:lvl1pPr>
            <a:lvl2pPr marL="742950" indent="-285750" defTabSz="930275" eaLnBrk="0" hangingPunct="0">
              <a:defRPr sz="2400">
                <a:solidFill>
                  <a:schemeClr val="tx1"/>
                </a:solidFill>
                <a:latin typeface="Times New Roman" charset="0"/>
              </a:defRPr>
            </a:lvl2pPr>
            <a:lvl3pPr marL="1143000" indent="-228600" defTabSz="930275" eaLnBrk="0" hangingPunct="0">
              <a:defRPr sz="2400">
                <a:solidFill>
                  <a:schemeClr val="tx1"/>
                </a:solidFill>
                <a:latin typeface="Times New Roman" charset="0"/>
              </a:defRPr>
            </a:lvl3pPr>
            <a:lvl4pPr marL="1600200" indent="-228600" defTabSz="930275" eaLnBrk="0" hangingPunct="0">
              <a:defRPr sz="2400">
                <a:solidFill>
                  <a:schemeClr val="tx1"/>
                </a:solidFill>
                <a:latin typeface="Times New Roman" charset="0"/>
              </a:defRPr>
            </a:lvl4pPr>
            <a:lvl5pPr marL="2057400" indent="-228600" defTabSz="930275" eaLnBrk="0" hangingPunct="0">
              <a:defRPr sz="2400">
                <a:solidFill>
                  <a:schemeClr val="tx1"/>
                </a:solidFill>
                <a:latin typeface="Times New Roman" charset="0"/>
              </a:defRPr>
            </a:lvl5pPr>
            <a:lvl6pPr marL="2514600" indent="-228600" defTabSz="930275" eaLnBrk="0" fontAlgn="base" hangingPunct="0">
              <a:spcBef>
                <a:spcPct val="0"/>
              </a:spcBef>
              <a:spcAft>
                <a:spcPct val="0"/>
              </a:spcAft>
              <a:defRPr sz="2400">
                <a:solidFill>
                  <a:schemeClr val="tx1"/>
                </a:solidFill>
                <a:latin typeface="Times New Roman" charset="0"/>
              </a:defRPr>
            </a:lvl6pPr>
            <a:lvl7pPr marL="2971800" indent="-228600" defTabSz="930275" eaLnBrk="0" fontAlgn="base" hangingPunct="0">
              <a:spcBef>
                <a:spcPct val="0"/>
              </a:spcBef>
              <a:spcAft>
                <a:spcPct val="0"/>
              </a:spcAft>
              <a:defRPr sz="2400">
                <a:solidFill>
                  <a:schemeClr val="tx1"/>
                </a:solidFill>
                <a:latin typeface="Times New Roman" charset="0"/>
              </a:defRPr>
            </a:lvl7pPr>
            <a:lvl8pPr marL="3429000" indent="-228600" defTabSz="930275" eaLnBrk="0" fontAlgn="base" hangingPunct="0">
              <a:spcBef>
                <a:spcPct val="0"/>
              </a:spcBef>
              <a:spcAft>
                <a:spcPct val="0"/>
              </a:spcAft>
              <a:defRPr sz="2400">
                <a:solidFill>
                  <a:schemeClr val="tx1"/>
                </a:solidFill>
                <a:latin typeface="Times New Roman" charset="0"/>
              </a:defRPr>
            </a:lvl8pPr>
            <a:lvl9pPr marL="3886200" indent="-228600" defTabSz="930275" eaLnBrk="0" fontAlgn="base" hangingPunct="0">
              <a:spcBef>
                <a:spcPct val="0"/>
              </a:spcBef>
              <a:spcAft>
                <a:spcPct val="0"/>
              </a:spcAft>
              <a:defRPr sz="2400">
                <a:solidFill>
                  <a:schemeClr val="tx1"/>
                </a:solidFill>
                <a:latin typeface="Times New Roman" charset="0"/>
              </a:defRPr>
            </a:lvl9pPr>
          </a:lstStyle>
          <a:p>
            <a:pPr eaLnBrk="1" hangingPunct="1"/>
            <a:r>
              <a:rPr lang="en-US" altLang="en-US" sz="1200"/>
              <a:t>2010-2011 Personal Safety Education Overview &amp; Update</a:t>
            </a:r>
          </a:p>
        </p:txBody>
      </p:sp>
      <p:sp>
        <p:nvSpPr>
          <p:cNvPr id="27651" name="Rectangle 2"/>
          <p:cNvSpPr>
            <a:spLocks noGrp="1" noRot="1" noChangeAspect="1" noChangeArrowheads="1" noTextEdit="1"/>
          </p:cNvSpPr>
          <p:nvPr>
            <p:ph type="sldImg"/>
          </p:nvPr>
        </p:nvSpPr>
        <p:spPr>
          <a:xfrm>
            <a:off x="404813" y="696913"/>
            <a:ext cx="6188075" cy="3481387"/>
          </a:xfrm>
          <a:ln/>
        </p:spPr>
      </p:sp>
      <p:sp>
        <p:nvSpPr>
          <p:cNvPr id="27652"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2968557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p:spPr>
        <p:txBody>
          <a:bodyPr/>
          <a:lstStyle>
            <a:lvl1pPr defTabSz="930275" eaLnBrk="0" hangingPunct="0">
              <a:defRPr sz="2400">
                <a:solidFill>
                  <a:schemeClr val="tx1"/>
                </a:solidFill>
                <a:latin typeface="Times New Roman" charset="0"/>
              </a:defRPr>
            </a:lvl1pPr>
            <a:lvl2pPr marL="742950" indent="-285750" defTabSz="930275" eaLnBrk="0" hangingPunct="0">
              <a:defRPr sz="2400">
                <a:solidFill>
                  <a:schemeClr val="tx1"/>
                </a:solidFill>
                <a:latin typeface="Times New Roman" charset="0"/>
              </a:defRPr>
            </a:lvl2pPr>
            <a:lvl3pPr marL="1143000" indent="-228600" defTabSz="930275" eaLnBrk="0" hangingPunct="0">
              <a:defRPr sz="2400">
                <a:solidFill>
                  <a:schemeClr val="tx1"/>
                </a:solidFill>
                <a:latin typeface="Times New Roman" charset="0"/>
              </a:defRPr>
            </a:lvl3pPr>
            <a:lvl4pPr marL="1600200" indent="-228600" defTabSz="930275" eaLnBrk="0" hangingPunct="0">
              <a:defRPr sz="2400">
                <a:solidFill>
                  <a:schemeClr val="tx1"/>
                </a:solidFill>
                <a:latin typeface="Times New Roman" charset="0"/>
              </a:defRPr>
            </a:lvl4pPr>
            <a:lvl5pPr marL="2057400" indent="-228600" defTabSz="930275" eaLnBrk="0" hangingPunct="0">
              <a:defRPr sz="2400">
                <a:solidFill>
                  <a:schemeClr val="tx1"/>
                </a:solidFill>
                <a:latin typeface="Times New Roman" charset="0"/>
              </a:defRPr>
            </a:lvl5pPr>
            <a:lvl6pPr marL="2514600" indent="-228600" defTabSz="930275" eaLnBrk="0" fontAlgn="base" hangingPunct="0">
              <a:spcBef>
                <a:spcPct val="0"/>
              </a:spcBef>
              <a:spcAft>
                <a:spcPct val="0"/>
              </a:spcAft>
              <a:defRPr sz="2400">
                <a:solidFill>
                  <a:schemeClr val="tx1"/>
                </a:solidFill>
                <a:latin typeface="Times New Roman" charset="0"/>
              </a:defRPr>
            </a:lvl6pPr>
            <a:lvl7pPr marL="2971800" indent="-228600" defTabSz="930275" eaLnBrk="0" fontAlgn="base" hangingPunct="0">
              <a:spcBef>
                <a:spcPct val="0"/>
              </a:spcBef>
              <a:spcAft>
                <a:spcPct val="0"/>
              </a:spcAft>
              <a:defRPr sz="2400">
                <a:solidFill>
                  <a:schemeClr val="tx1"/>
                </a:solidFill>
                <a:latin typeface="Times New Roman" charset="0"/>
              </a:defRPr>
            </a:lvl7pPr>
            <a:lvl8pPr marL="3429000" indent="-228600" defTabSz="930275" eaLnBrk="0" fontAlgn="base" hangingPunct="0">
              <a:spcBef>
                <a:spcPct val="0"/>
              </a:spcBef>
              <a:spcAft>
                <a:spcPct val="0"/>
              </a:spcAft>
              <a:defRPr sz="2400">
                <a:solidFill>
                  <a:schemeClr val="tx1"/>
                </a:solidFill>
                <a:latin typeface="Times New Roman" charset="0"/>
              </a:defRPr>
            </a:lvl8pPr>
            <a:lvl9pPr marL="3886200" indent="-228600" defTabSz="930275" eaLnBrk="0" fontAlgn="base" hangingPunct="0">
              <a:spcBef>
                <a:spcPct val="0"/>
              </a:spcBef>
              <a:spcAft>
                <a:spcPct val="0"/>
              </a:spcAft>
              <a:defRPr sz="2400">
                <a:solidFill>
                  <a:schemeClr val="tx1"/>
                </a:solidFill>
                <a:latin typeface="Times New Roman" charset="0"/>
              </a:defRPr>
            </a:lvl9pPr>
          </a:lstStyle>
          <a:p>
            <a:pPr eaLnBrk="1" hangingPunct="1"/>
            <a:r>
              <a:rPr lang="en-US" altLang="en-US" sz="1200"/>
              <a:t>2010-2011 Personal Safety Education Overview &amp; Update</a:t>
            </a:r>
          </a:p>
        </p:txBody>
      </p:sp>
      <p:sp>
        <p:nvSpPr>
          <p:cNvPr id="28675" name="Rectangle 2"/>
          <p:cNvSpPr>
            <a:spLocks noGrp="1" noRot="1" noChangeAspect="1" noChangeArrowheads="1" noTextEdit="1"/>
          </p:cNvSpPr>
          <p:nvPr>
            <p:ph type="sldImg"/>
          </p:nvPr>
        </p:nvSpPr>
        <p:spPr>
          <a:xfrm>
            <a:off x="404813" y="696913"/>
            <a:ext cx="6188075" cy="3481387"/>
          </a:xfrm>
          <a:ln/>
        </p:spPr>
      </p:sp>
      <p:sp>
        <p:nvSpPr>
          <p:cNvPr id="28676"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16516183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dt" sz="quarter" idx="1"/>
          </p:nvPr>
        </p:nvSpPr>
        <p:spPr>
          <a:noFill/>
        </p:spPr>
        <p:txBody>
          <a:bodyPr/>
          <a:lstStyle>
            <a:lvl1pPr defTabSz="930275" eaLnBrk="0" hangingPunct="0">
              <a:defRPr sz="2400">
                <a:solidFill>
                  <a:schemeClr val="tx1"/>
                </a:solidFill>
                <a:latin typeface="Times New Roman" charset="0"/>
              </a:defRPr>
            </a:lvl1pPr>
            <a:lvl2pPr marL="742950" indent="-285750" defTabSz="930275" eaLnBrk="0" hangingPunct="0">
              <a:defRPr sz="2400">
                <a:solidFill>
                  <a:schemeClr val="tx1"/>
                </a:solidFill>
                <a:latin typeface="Times New Roman" charset="0"/>
              </a:defRPr>
            </a:lvl2pPr>
            <a:lvl3pPr marL="1143000" indent="-228600" defTabSz="930275" eaLnBrk="0" hangingPunct="0">
              <a:defRPr sz="2400">
                <a:solidFill>
                  <a:schemeClr val="tx1"/>
                </a:solidFill>
                <a:latin typeface="Times New Roman" charset="0"/>
              </a:defRPr>
            </a:lvl3pPr>
            <a:lvl4pPr marL="1600200" indent="-228600" defTabSz="930275" eaLnBrk="0" hangingPunct="0">
              <a:defRPr sz="2400">
                <a:solidFill>
                  <a:schemeClr val="tx1"/>
                </a:solidFill>
                <a:latin typeface="Times New Roman" charset="0"/>
              </a:defRPr>
            </a:lvl4pPr>
            <a:lvl5pPr marL="2057400" indent="-228600" defTabSz="930275" eaLnBrk="0" hangingPunct="0">
              <a:defRPr sz="2400">
                <a:solidFill>
                  <a:schemeClr val="tx1"/>
                </a:solidFill>
                <a:latin typeface="Times New Roman" charset="0"/>
              </a:defRPr>
            </a:lvl5pPr>
            <a:lvl6pPr marL="2514600" indent="-228600" defTabSz="930275" eaLnBrk="0" fontAlgn="base" hangingPunct="0">
              <a:spcBef>
                <a:spcPct val="0"/>
              </a:spcBef>
              <a:spcAft>
                <a:spcPct val="0"/>
              </a:spcAft>
              <a:defRPr sz="2400">
                <a:solidFill>
                  <a:schemeClr val="tx1"/>
                </a:solidFill>
                <a:latin typeface="Times New Roman" charset="0"/>
              </a:defRPr>
            </a:lvl6pPr>
            <a:lvl7pPr marL="2971800" indent="-228600" defTabSz="930275" eaLnBrk="0" fontAlgn="base" hangingPunct="0">
              <a:spcBef>
                <a:spcPct val="0"/>
              </a:spcBef>
              <a:spcAft>
                <a:spcPct val="0"/>
              </a:spcAft>
              <a:defRPr sz="2400">
                <a:solidFill>
                  <a:schemeClr val="tx1"/>
                </a:solidFill>
                <a:latin typeface="Times New Roman" charset="0"/>
              </a:defRPr>
            </a:lvl7pPr>
            <a:lvl8pPr marL="3429000" indent="-228600" defTabSz="930275" eaLnBrk="0" fontAlgn="base" hangingPunct="0">
              <a:spcBef>
                <a:spcPct val="0"/>
              </a:spcBef>
              <a:spcAft>
                <a:spcPct val="0"/>
              </a:spcAft>
              <a:defRPr sz="2400">
                <a:solidFill>
                  <a:schemeClr val="tx1"/>
                </a:solidFill>
                <a:latin typeface="Times New Roman" charset="0"/>
              </a:defRPr>
            </a:lvl8pPr>
            <a:lvl9pPr marL="3886200" indent="-228600" defTabSz="930275" eaLnBrk="0" fontAlgn="base" hangingPunct="0">
              <a:spcBef>
                <a:spcPct val="0"/>
              </a:spcBef>
              <a:spcAft>
                <a:spcPct val="0"/>
              </a:spcAft>
              <a:defRPr sz="2400">
                <a:solidFill>
                  <a:schemeClr val="tx1"/>
                </a:solidFill>
                <a:latin typeface="Times New Roman" charset="0"/>
              </a:defRPr>
            </a:lvl9pPr>
          </a:lstStyle>
          <a:p>
            <a:pPr eaLnBrk="1" hangingPunct="1"/>
            <a:r>
              <a:rPr lang="en-US" altLang="en-US" sz="1200"/>
              <a:t>2010-2011 Personal Safety Education Overview &amp; Update</a:t>
            </a:r>
          </a:p>
        </p:txBody>
      </p:sp>
      <p:sp>
        <p:nvSpPr>
          <p:cNvPr id="29699" name="Rectangle 2"/>
          <p:cNvSpPr>
            <a:spLocks noGrp="1" noRot="1" noChangeAspect="1" noChangeArrowheads="1" noTextEdit="1"/>
          </p:cNvSpPr>
          <p:nvPr>
            <p:ph type="sldImg"/>
          </p:nvPr>
        </p:nvSpPr>
        <p:spPr>
          <a:xfrm>
            <a:off x="404813" y="696913"/>
            <a:ext cx="6188075" cy="3481387"/>
          </a:xfrm>
          <a:ln/>
        </p:spPr>
      </p:sp>
      <p:sp>
        <p:nvSpPr>
          <p:cNvPr id="29700"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1680182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p:txBody>
      </p:sp>
      <p:sp>
        <p:nvSpPr>
          <p:cNvPr id="6" name="Slide Number Placeholder 5"/>
          <p:cNvSpPr>
            <a:spLocks noGrp="1"/>
          </p:cNvSpPr>
          <p:nvPr>
            <p:ph type="sldNum" sz="quarter" idx="12"/>
          </p:nvPr>
        </p:nvSpPr>
        <p:spPr/>
        <p:txBody>
          <a:bodyPr/>
          <a:lstStyle/>
          <a:p>
            <a:pPr>
              <a:defRPr/>
            </a:pPr>
            <a:fld id="{D579BF3E-9536-4D8D-B1CA-53E81C205063}" type="slidenum">
              <a:rPr lang="en-US" smtClean="0"/>
              <a:pPr>
                <a:defRPr/>
              </a:pPr>
              <a:t>‹#›</a:t>
            </a:fld>
            <a:endParaRPr lang="en-US"/>
          </a:p>
        </p:txBody>
      </p:sp>
    </p:spTree>
    <p:extLst>
      <p:ext uri="{BB962C8B-B14F-4D97-AF65-F5344CB8AC3E}">
        <p14:creationId xmlns:p14="http://schemas.microsoft.com/office/powerpoint/2010/main" val="2215653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blank">
  <p:cSld name="Blank">
    <p:spTree>
      <p:nvGrpSpPr>
        <p:cNvPr id="1" name=""/>
        <p:cNvGrpSpPr/>
        <p:nvPr/>
      </p:nvGrpSpPr>
      <p:grpSpPr>
        <a:xfrm>
          <a:off x="0" y="0"/>
          <a:ext cx="0" cy="0"/>
          <a:chOff x="0" y="0"/>
          <a:chExt cx="0" cy="0"/>
        </a:xfrm>
      </p:grpSpPr>
      <p:sp>
        <p:nvSpPr>
          <p:cNvPr id="2" name="Rectangle 31"/>
          <p:cNvSpPr>
            <a:spLocks noGrp="1" noChangeArrowheads="1"/>
          </p:cNvSpPr>
          <p:nvPr>
            <p:ph type="dt" sz="half" idx="10"/>
          </p:nvPr>
        </p:nvSpPr>
        <p:spPr>
          <a:xfrm>
            <a:off x="665163" y="4775597"/>
            <a:ext cx="1905000" cy="342900"/>
          </a:xfrm>
          <a:prstGeom prst="rect">
            <a:avLst/>
          </a:prstGeom>
          <a:ln/>
        </p:spPr>
        <p:txBody>
          <a:bodyPr/>
          <a:lstStyle>
            <a:lvl1pPr>
              <a:defRPr/>
            </a:lvl1pPr>
          </a:lstStyle>
          <a:p>
            <a:pPr>
              <a:defRPr/>
            </a:pPr>
            <a:endParaRPr lang="en-US"/>
          </a:p>
        </p:txBody>
      </p:sp>
      <p:sp>
        <p:nvSpPr>
          <p:cNvPr id="3" name="Rectangle 32"/>
          <p:cNvSpPr>
            <a:spLocks noGrp="1" noChangeArrowheads="1"/>
          </p:cNvSpPr>
          <p:nvPr>
            <p:ph type="ftr" sz="quarter" idx="11"/>
          </p:nvPr>
        </p:nvSpPr>
        <p:spPr>
          <a:xfrm>
            <a:off x="3103563" y="4775597"/>
            <a:ext cx="2895600" cy="342900"/>
          </a:xfrm>
          <a:prstGeom prst="rect">
            <a:avLst/>
          </a:prstGeom>
          <a:ln/>
        </p:spPr>
        <p:txBody>
          <a:bodyPr/>
          <a:lstStyle>
            <a:lvl1pPr>
              <a:defRPr/>
            </a:lvl1pPr>
          </a:lstStyle>
          <a:p>
            <a:pPr>
              <a:defRPr/>
            </a:pPr>
            <a:endParaRPr lang="en-US"/>
          </a:p>
        </p:txBody>
      </p:sp>
      <p:sp>
        <p:nvSpPr>
          <p:cNvPr id="4" name="Rectangle 33"/>
          <p:cNvSpPr>
            <a:spLocks noGrp="1" noChangeArrowheads="1"/>
          </p:cNvSpPr>
          <p:nvPr>
            <p:ph type="sldNum" sz="quarter" idx="12"/>
          </p:nvPr>
        </p:nvSpPr>
        <p:spPr>
          <a:ln/>
        </p:spPr>
        <p:txBody>
          <a:bodyPr/>
          <a:lstStyle>
            <a:lvl1pPr>
              <a:defRPr/>
            </a:lvl1pPr>
          </a:lstStyle>
          <a:p>
            <a:pPr>
              <a:defRPr/>
            </a:pPr>
            <a:fld id="{D3B964CD-3595-4ECD-9756-5C9AFB079BFE}" type="slidenum">
              <a:rPr lang="en-US"/>
              <a:pPr>
                <a:defRPr/>
              </a:pPr>
              <a:t>‹#›</a:t>
            </a:fld>
            <a:endParaRPr lang="en-US"/>
          </a:p>
        </p:txBody>
      </p:sp>
    </p:spTree>
    <p:extLst>
      <p:ext uri="{BB962C8B-B14F-4D97-AF65-F5344CB8AC3E}">
        <p14:creationId xmlns:p14="http://schemas.microsoft.com/office/powerpoint/2010/main" val="2982541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485900"/>
            <a:ext cx="3810000" cy="308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85900"/>
            <a:ext cx="3810000" cy="308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1"/>
          <p:cNvSpPr>
            <a:spLocks noGrp="1" noChangeArrowheads="1"/>
          </p:cNvSpPr>
          <p:nvPr>
            <p:ph type="dt" sz="half" idx="10"/>
          </p:nvPr>
        </p:nvSpPr>
        <p:spPr>
          <a:xfrm>
            <a:off x="665163" y="4775597"/>
            <a:ext cx="1905000" cy="342900"/>
          </a:xfrm>
          <a:prstGeom prst="rect">
            <a:avLst/>
          </a:prstGeom>
          <a:ln/>
        </p:spPr>
        <p:txBody>
          <a:bodyPr/>
          <a:lstStyle>
            <a:lvl1pPr>
              <a:defRPr/>
            </a:lvl1pPr>
          </a:lstStyle>
          <a:p>
            <a:pPr>
              <a:defRPr/>
            </a:pPr>
            <a:endParaRPr lang="en-US"/>
          </a:p>
        </p:txBody>
      </p:sp>
      <p:sp>
        <p:nvSpPr>
          <p:cNvPr id="6" name="Rectangle 32"/>
          <p:cNvSpPr>
            <a:spLocks noGrp="1" noChangeArrowheads="1"/>
          </p:cNvSpPr>
          <p:nvPr>
            <p:ph type="ftr" sz="quarter" idx="11"/>
          </p:nvPr>
        </p:nvSpPr>
        <p:spPr>
          <a:xfrm>
            <a:off x="3103563" y="4775597"/>
            <a:ext cx="2895600" cy="342900"/>
          </a:xfrm>
          <a:prstGeom prst="rect">
            <a:avLst/>
          </a:prstGeom>
          <a:ln/>
        </p:spPr>
        <p:txBody>
          <a:bodyPr/>
          <a:lstStyle>
            <a:lvl1pPr>
              <a:defRPr/>
            </a:lvl1pPr>
          </a:lstStyle>
          <a:p>
            <a:pPr>
              <a:defRPr/>
            </a:pPr>
            <a:endParaRPr lang="en-US"/>
          </a:p>
        </p:txBody>
      </p:sp>
      <p:sp>
        <p:nvSpPr>
          <p:cNvPr id="7" name="Rectangle 33"/>
          <p:cNvSpPr>
            <a:spLocks noGrp="1" noChangeArrowheads="1"/>
          </p:cNvSpPr>
          <p:nvPr>
            <p:ph type="sldNum" sz="quarter" idx="12"/>
          </p:nvPr>
        </p:nvSpPr>
        <p:spPr>
          <a:ln/>
        </p:spPr>
        <p:txBody>
          <a:bodyPr/>
          <a:lstStyle>
            <a:lvl1pPr>
              <a:defRPr/>
            </a:lvl1pPr>
          </a:lstStyle>
          <a:p>
            <a:pPr>
              <a:defRPr/>
            </a:pPr>
            <a:fld id="{04C7EAD2-A2D8-4277-A274-4BCE7236CE6D}" type="slidenum">
              <a:rPr lang="en-US"/>
              <a:pPr>
                <a:defRPr/>
              </a:pPr>
              <a:t>‹#›</a:t>
            </a:fld>
            <a:endParaRPr lang="en-US"/>
          </a:p>
        </p:txBody>
      </p:sp>
    </p:spTree>
    <p:extLst>
      <p:ext uri="{BB962C8B-B14F-4D97-AF65-F5344CB8AC3E}">
        <p14:creationId xmlns:p14="http://schemas.microsoft.com/office/powerpoint/2010/main" val="227932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descr="http://readersrecommend.files.wordpress.com/2013/07/blue-energy.jpg"/>
          <p:cNvPicPr>
            <a:picLocks noChangeAspect="1" noChangeArrowheads="1"/>
          </p:cNvPicPr>
          <p:nvPr/>
        </p:nvPicPr>
        <p:blipFill>
          <a:blip r:embed="rId5">
            <a:extLst>
              <a:ext uri="{BEBA8EAE-BF5A-486C-A8C5-ECC9F3942E4B}">
                <a14:imgProps xmlns:a14="http://schemas.microsoft.com/office/drawing/2010/main">
                  <a14:imgLayer r:embed="rId6">
                    <a14:imgEffect>
                      <a14:artisticPhotocopy/>
                    </a14:imgEffect>
                    <a14:imgEffect>
                      <a14:sharpenSoften amount="-100000"/>
                    </a14:imgEffect>
                    <a14:imgEffect>
                      <a14:brightnessContrast bright="22000"/>
                    </a14:imgEffect>
                  </a14:imgLayer>
                </a14:imgProps>
              </a:ext>
              <a:ext uri="{28A0092B-C50C-407E-A947-70E740481C1C}">
                <a14:useLocalDpi xmlns:a14="http://schemas.microsoft.com/office/drawing/2010/main" val="0"/>
              </a:ext>
            </a:extLst>
          </a:blip>
          <a:srcRect/>
          <a:stretch>
            <a:fillRect/>
          </a:stretch>
        </p:blipFill>
        <p:spPr bwMode="auto">
          <a:xfrm>
            <a:off x="0" y="-95251"/>
            <a:ext cx="9144000" cy="52578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2491011" y="-19051"/>
            <a:ext cx="6652989" cy="685801"/>
          </a:xfrm>
          <a:prstGeom prst="rect">
            <a:avLst/>
          </a:prstGeom>
        </p:spPr>
        <p:txBody>
          <a:bodyPr vert="horz" wrap="none" lIns="0" tIns="0" rIns="0" bIns="0" rtlCol="0" anchor="ctr">
            <a:noAutofit/>
            <a:scene3d>
              <a:camera prst="orthographicFront">
                <a:rot lat="0" lon="0" rev="0"/>
              </a:camera>
              <a:lightRig rig="threePt" dir="t"/>
            </a:scene3d>
          </a:bodyPr>
          <a:lstStyle/>
          <a:p>
            <a:r>
              <a:rPr lang="en-US" dirty="0"/>
              <a:t>Click Master title style</a:t>
            </a:r>
          </a:p>
        </p:txBody>
      </p:sp>
      <p:sp>
        <p:nvSpPr>
          <p:cNvPr id="3" name="Text Placeholder 2"/>
          <p:cNvSpPr>
            <a:spLocks noGrp="1"/>
          </p:cNvSpPr>
          <p:nvPr>
            <p:ph type="body" idx="1"/>
          </p:nvPr>
        </p:nvSpPr>
        <p:spPr>
          <a:xfrm>
            <a:off x="838200" y="1005266"/>
            <a:ext cx="8077200" cy="370008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sz="quarter" idx="4"/>
          </p:nvPr>
        </p:nvSpPr>
        <p:spPr>
          <a:xfrm>
            <a:off x="457200" y="4767263"/>
            <a:ext cx="8229600" cy="273844"/>
          </a:xfrm>
          <a:prstGeom prst="rect">
            <a:avLst/>
          </a:prstGeom>
        </p:spPr>
        <p:txBody>
          <a:bodyPr vert="horz" lIns="91440" tIns="45720" rIns="91440" bIns="45720" rtlCol="0" anchor="ctr"/>
          <a:lstStyle>
            <a:lvl1pPr algn="ctr">
              <a:defRPr sz="1400" b="1">
                <a:solidFill>
                  <a:schemeClr val="tx2"/>
                </a:solidFill>
                <a:latin typeface="Perpetua" panose="02020502060401020303" pitchFamily="18" charset="0"/>
              </a:defRPr>
            </a:lvl1pPr>
          </a:lstStyle>
          <a:p>
            <a:pPr>
              <a:defRPr/>
            </a:pPr>
            <a:fld id="{ABCB7FA5-2790-41B5-A564-182BA9421D63}" type="slidenum">
              <a:rPr lang="en-US" smtClean="0"/>
              <a:pPr>
                <a:defRPr/>
              </a:pPr>
              <a:t>‹#›</a:t>
            </a:fld>
            <a:endParaRPr lang="en-US"/>
          </a:p>
        </p:txBody>
      </p:sp>
      <p:cxnSp>
        <p:nvCxnSpPr>
          <p:cNvPr id="12" name="Straight Connector 11"/>
          <p:cNvCxnSpPr>
            <a:stCxn id="25" idx="2"/>
          </p:cNvCxnSpPr>
          <p:nvPr/>
        </p:nvCxnSpPr>
        <p:spPr>
          <a:xfrm flipH="1">
            <a:off x="615462" y="1003987"/>
            <a:ext cx="27812" cy="4234764"/>
          </a:xfrm>
          <a:prstGeom prst="line">
            <a:avLst/>
          </a:prstGeom>
          <a:ln w="254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762000" y="971550"/>
            <a:ext cx="8382000" cy="0"/>
          </a:xfrm>
          <a:prstGeom prst="line">
            <a:avLst/>
          </a:prstGeom>
          <a:ln w="25400"/>
        </p:spPr>
        <p:style>
          <a:lnRef idx="1">
            <a:schemeClr val="accent1"/>
          </a:lnRef>
          <a:fillRef idx="0">
            <a:schemeClr val="accent1"/>
          </a:fillRef>
          <a:effectRef idx="0">
            <a:schemeClr val="accent1"/>
          </a:effectRef>
          <a:fontRef idx="minor">
            <a:schemeClr val="tx1"/>
          </a:fontRef>
        </p:style>
      </p:cxnSp>
      <p:pic>
        <p:nvPicPr>
          <p:cNvPr id="25" name="Picture 24"/>
          <p:cNvPicPr>
            <a:picLocks noChangeAspect="1"/>
          </p:cNvPicPr>
          <p:nvPr/>
        </p:nvPicPr>
        <p:blipFill>
          <a:blip r:embed="rId7" cstate="print">
            <a:clrChange>
              <a:clrFrom>
                <a:srgbClr val="FFFFFE"/>
              </a:clrFrom>
              <a:clrTo>
                <a:srgbClr val="FFFFFE">
                  <a:alpha val="0"/>
                </a:srgbClr>
              </a:clrTo>
            </a:clrChange>
            <a:extLst>
              <a:ext uri="{28A0092B-C50C-407E-A947-70E740481C1C}">
                <a14:useLocalDpi xmlns:a14="http://schemas.microsoft.com/office/drawing/2010/main" val="0"/>
              </a:ext>
            </a:extLst>
          </a:blip>
          <a:stretch>
            <a:fillRect/>
          </a:stretch>
        </p:blipFill>
        <p:spPr>
          <a:xfrm>
            <a:off x="295948" y="52409"/>
            <a:ext cx="694652" cy="951578"/>
          </a:xfrm>
          <a:prstGeom prst="rect">
            <a:avLst/>
          </a:prstGeom>
        </p:spPr>
      </p:pic>
      <p:pic>
        <p:nvPicPr>
          <p:cNvPr id="1027"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257" y="-93972"/>
            <a:ext cx="2498268" cy="10992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92176931"/>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4000" b="1" kern="1200">
          <a:ln w="6350">
            <a:solidFill>
              <a:schemeClr val="bg1">
                <a:lumMod val="65000"/>
              </a:schemeClr>
            </a:solidFill>
          </a:ln>
          <a:gradFill>
            <a:gsLst>
              <a:gs pos="52000">
                <a:schemeClr val="tx2">
                  <a:lumMod val="50000"/>
                </a:schemeClr>
              </a:gs>
              <a:gs pos="0">
                <a:srgbClr val="4081D0"/>
              </a:gs>
              <a:gs pos="100000">
                <a:srgbClr val="3276C8"/>
              </a:gs>
            </a:gsLst>
            <a:lin ang="5400000" scaled="0"/>
          </a:gradFill>
          <a:effectLst>
            <a:glow rad="1676400">
              <a:schemeClr val="bg1">
                <a:alpha val="39000"/>
              </a:schemeClr>
            </a:glow>
          </a:effectLst>
          <a:latin typeface="Perpetua Titling MT" panose="02020502060505020804" pitchFamily="18" charset="0"/>
          <a:ea typeface="+mj-ea"/>
          <a:cs typeface="+mj-cs"/>
        </a:defRPr>
      </a:lvl1pPr>
    </p:titleStyle>
    <p:bodyStyle>
      <a:lvl1pPr marL="230188" indent="-230188" algn="l" defTabSz="914400" rtl="0" eaLnBrk="1" latinLnBrk="0" hangingPunct="1">
        <a:spcBef>
          <a:spcPct val="20000"/>
        </a:spcBef>
        <a:buClr>
          <a:schemeClr val="tx2">
            <a:lumMod val="50000"/>
          </a:schemeClr>
        </a:buClr>
        <a:buFont typeface="Wingdings" panose="05000000000000000000" pitchFamily="2" charset="2"/>
        <a:buChar char="s"/>
        <a:tabLst>
          <a:tab pos="230188" algn="l"/>
        </a:tabLst>
        <a:defRPr sz="3800" b="1" kern="1200">
          <a:solidFill>
            <a:schemeClr val="tx2">
              <a:lumMod val="50000"/>
            </a:schemeClr>
          </a:solidFill>
          <a:latin typeface="Perpetua" panose="02020502060401020303" pitchFamily="18" charset="0"/>
          <a:ea typeface="+mn-ea"/>
          <a:cs typeface="+mn-cs"/>
        </a:defRPr>
      </a:lvl1pPr>
      <a:lvl2pPr marL="684213" indent="-227013" algn="l" defTabSz="914400" rtl="0" eaLnBrk="1" latinLnBrk="0" hangingPunct="1">
        <a:spcBef>
          <a:spcPct val="20000"/>
        </a:spcBef>
        <a:buClr>
          <a:schemeClr val="tx2">
            <a:lumMod val="50000"/>
          </a:schemeClr>
        </a:buClr>
        <a:buFont typeface="Wingdings 2" panose="05020102010507070707" pitchFamily="18" charset="2"/>
        <a:buChar char="¶"/>
        <a:defRPr sz="3600" b="1" kern="1200">
          <a:solidFill>
            <a:schemeClr val="tx2"/>
          </a:solidFill>
          <a:latin typeface="Perpetua" panose="02020502060401020303" pitchFamily="18" charset="0"/>
          <a:ea typeface="+mn-ea"/>
          <a:cs typeface="+mn-cs"/>
        </a:defRPr>
      </a:lvl2pPr>
      <a:lvl3pPr marL="1143000" indent="-228600" algn="l" defTabSz="914400" rtl="0" eaLnBrk="1" latinLnBrk="0" hangingPunct="1">
        <a:spcBef>
          <a:spcPct val="20000"/>
        </a:spcBef>
        <a:buClr>
          <a:schemeClr val="tx2">
            <a:lumMod val="50000"/>
          </a:schemeClr>
        </a:buClr>
        <a:buFont typeface="Wingdings 2" panose="05020102010507070707" pitchFamily="18" charset="2"/>
        <a:buChar char="¶"/>
        <a:defRPr sz="3200" b="1" kern="1200">
          <a:solidFill>
            <a:schemeClr val="tx2"/>
          </a:solidFill>
          <a:latin typeface="Perpetua" panose="02020502060401020303"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Perpetua" panose="02020502060401020303"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Perpetua" panose="02020502060401020303"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3.xml"/><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8" Type="http://schemas.openxmlformats.org/officeDocument/2006/relationships/hyperlink" Target="mailto:Childprotection@adw.org" TargetMode="External"/><Relationship Id="rId3" Type="http://schemas.openxmlformats.org/officeDocument/2006/relationships/hyperlink" Target="mailto:chasec@adw.org" TargetMode="External"/><Relationship Id="rId7" Type="http://schemas.openxmlformats.org/officeDocument/2006/relationships/image" Target="../media/image4.jpeg"/><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mailto:BaylorL@adw.org" TargetMode="External"/><Relationship Id="rId5" Type="http://schemas.openxmlformats.org/officeDocument/2006/relationships/hyperlink" Target="mailto:salazara@adw.org" TargetMode="External"/><Relationship Id="rId4" Type="http://schemas.openxmlformats.org/officeDocument/2006/relationships/hyperlink" Target="mailto:averyc@adw.or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0" y="209550"/>
            <a:ext cx="9144000" cy="609600"/>
            <a:chOff x="0" y="209550"/>
            <a:chExt cx="9144000" cy="609600"/>
          </a:xfrm>
        </p:grpSpPr>
        <p:sp>
          <p:nvSpPr>
            <p:cNvPr id="8" name="Rectangle 7"/>
            <p:cNvSpPr/>
            <p:nvPr/>
          </p:nvSpPr>
          <p:spPr>
            <a:xfrm>
              <a:off x="0" y="209550"/>
              <a:ext cx="9144000" cy="6096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05200" y="209550"/>
              <a:ext cx="2133600" cy="609600"/>
            </a:xfrm>
            <a:prstGeom prst="rect">
              <a:avLst/>
            </a:prstGeom>
          </p:spPr>
        </p:pic>
      </p:grpSp>
      <p:sp>
        <p:nvSpPr>
          <p:cNvPr id="3074" name="Text Box 2"/>
          <p:cNvSpPr txBox="1">
            <a:spLocks noChangeArrowheads="1"/>
          </p:cNvSpPr>
          <p:nvPr/>
        </p:nvSpPr>
        <p:spPr bwMode="auto">
          <a:xfrm>
            <a:off x="762000" y="2114550"/>
            <a:ext cx="7772400"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eaLnBrk="1" hangingPunct="1"/>
            <a:r>
              <a:rPr lang="en-US" altLang="en-US" sz="4000" b="1" dirty="0">
                <a:solidFill>
                  <a:srgbClr val="008000"/>
                </a:solidFill>
                <a:latin typeface="Perpetua" panose="02020502060401020303" pitchFamily="18" charset="0"/>
              </a:rPr>
              <a:t>Parents &amp; Guardians </a:t>
            </a:r>
          </a:p>
          <a:p>
            <a:pPr algn="ctr" eaLnBrk="1" hangingPunct="1"/>
            <a:r>
              <a:rPr lang="en-US" altLang="en-US" sz="4000" b="1" dirty="0">
                <a:solidFill>
                  <a:srgbClr val="008000"/>
                </a:solidFill>
                <a:latin typeface="Perpetua" panose="02020502060401020303" pitchFamily="18" charset="0"/>
              </a:rPr>
              <a:t>Education Night</a:t>
            </a:r>
          </a:p>
          <a:p>
            <a:pPr algn="ctr" eaLnBrk="1" hangingPunct="1"/>
            <a:r>
              <a:rPr lang="en-US" altLang="en-US" sz="4000" b="1" dirty="0">
                <a:solidFill>
                  <a:srgbClr val="008000"/>
                </a:solidFill>
                <a:latin typeface="Perpetua" panose="02020502060401020303" pitchFamily="18" charset="0"/>
              </a:rPr>
              <a:t>PERSONAL SAFETY EDUCATION (PSE) OVERVIEW &amp; UPDATE</a:t>
            </a:r>
          </a:p>
        </p:txBody>
      </p:sp>
      <p:sp>
        <p:nvSpPr>
          <p:cNvPr id="3075" name="Text Box 6"/>
          <p:cNvSpPr txBox="1">
            <a:spLocks noChangeArrowheads="1"/>
          </p:cNvSpPr>
          <p:nvPr/>
        </p:nvSpPr>
        <p:spPr bwMode="auto">
          <a:xfrm>
            <a:off x="1197189" y="944999"/>
            <a:ext cx="6705600"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eaLnBrk="1" hangingPunct="1">
              <a:spcBef>
                <a:spcPct val="50000"/>
              </a:spcBef>
            </a:pPr>
            <a:r>
              <a:rPr lang="en-US" altLang="en-US" sz="2800" b="1" dirty="0">
                <a:solidFill>
                  <a:srgbClr val="FF0000"/>
                </a:solidFill>
              </a:rPr>
              <a:t>&lt;&lt;ENTER SCHOOL’S NAME&gt;&gt;</a:t>
            </a:r>
          </a:p>
          <a:p>
            <a:pPr algn="ctr" eaLnBrk="1" hangingPunct="1">
              <a:spcBef>
                <a:spcPct val="50000"/>
              </a:spcBef>
            </a:pPr>
            <a:r>
              <a:rPr lang="en-US" altLang="en-US" sz="2800" b="1" dirty="0">
                <a:solidFill>
                  <a:srgbClr val="FF0000"/>
                </a:solidFill>
              </a:rPr>
              <a:t>&lt;&lt;ENTER DATE OF MEETING&gt;&gt;</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016905" y="933449"/>
            <a:ext cx="7110189" cy="609601"/>
          </a:xfrm>
        </p:spPr>
        <p:txBody>
          <a:bodyPr/>
          <a:lstStyle/>
          <a:p>
            <a:pPr eaLnBrk="1" hangingPunct="1"/>
            <a:r>
              <a:rPr lang="en-US" altLang="en-US" sz="3600" dirty="0">
                <a:solidFill>
                  <a:srgbClr val="000000"/>
                </a:solidFill>
              </a:rPr>
              <a:t>Age-Appropriate</a:t>
            </a:r>
          </a:p>
        </p:txBody>
      </p:sp>
      <p:sp>
        <p:nvSpPr>
          <p:cNvPr id="12291" name="Rectangle 3"/>
          <p:cNvSpPr>
            <a:spLocks noGrp="1" noChangeArrowheads="1"/>
          </p:cNvSpPr>
          <p:nvPr>
            <p:ph idx="1"/>
          </p:nvPr>
        </p:nvSpPr>
        <p:spPr>
          <a:xfrm>
            <a:off x="228600" y="1657350"/>
            <a:ext cx="8686800" cy="3278714"/>
          </a:xfrm>
        </p:spPr>
        <p:txBody>
          <a:bodyPr>
            <a:normAutofit fontScale="92500" lnSpcReduction="20000"/>
          </a:bodyPr>
          <a:lstStyle/>
          <a:p>
            <a:pPr eaLnBrk="1" hangingPunct="1">
              <a:lnSpc>
                <a:spcPct val="90000"/>
              </a:lnSpc>
            </a:pPr>
            <a:r>
              <a:rPr lang="en-US" altLang="en-US" dirty="0"/>
              <a:t>Standard: Students will demonstrate ability to recognize and respond appropriately to dangerous and abusive situations.</a:t>
            </a:r>
          </a:p>
          <a:p>
            <a:pPr eaLnBrk="1" hangingPunct="1">
              <a:lnSpc>
                <a:spcPct val="90000"/>
              </a:lnSpc>
            </a:pPr>
            <a:r>
              <a:rPr lang="en-US" altLang="en-US" dirty="0"/>
              <a:t>Sample Benchmarks:  </a:t>
            </a:r>
          </a:p>
          <a:p>
            <a:pPr lvl="1" eaLnBrk="1" hangingPunct="1">
              <a:lnSpc>
                <a:spcPct val="90000"/>
              </a:lnSpc>
            </a:pPr>
            <a:r>
              <a:rPr lang="en-US" altLang="en-US" dirty="0"/>
              <a:t>Quiz</a:t>
            </a:r>
          </a:p>
          <a:p>
            <a:pPr lvl="1" eaLnBrk="1" hangingPunct="1">
              <a:lnSpc>
                <a:spcPct val="90000"/>
              </a:lnSpc>
            </a:pPr>
            <a:r>
              <a:rPr lang="en-US" altLang="en-US" dirty="0"/>
              <a:t>Scenarios/Role Play</a:t>
            </a:r>
          </a:p>
          <a:p>
            <a:pPr lvl="1" eaLnBrk="1" hangingPunct="1">
              <a:lnSpc>
                <a:spcPct val="90000"/>
              </a:lnSpc>
            </a:pPr>
            <a:r>
              <a:rPr lang="en-US" altLang="en-US" dirty="0"/>
              <a:t>Essay</a:t>
            </a:r>
          </a:p>
          <a:p>
            <a:pPr eaLnBrk="1" hangingPunct="1">
              <a:lnSpc>
                <a:spcPct val="90000"/>
              </a:lnSpc>
            </a:pPr>
            <a:endParaRPr lang="en-US" altLang="en-US" dirty="0"/>
          </a:p>
        </p:txBody>
      </p:sp>
      <p:grpSp>
        <p:nvGrpSpPr>
          <p:cNvPr id="9" name="Group 8"/>
          <p:cNvGrpSpPr/>
          <p:nvPr/>
        </p:nvGrpSpPr>
        <p:grpSpPr>
          <a:xfrm>
            <a:off x="0" y="209550"/>
            <a:ext cx="9144000" cy="609600"/>
            <a:chOff x="0" y="209550"/>
            <a:chExt cx="9144000" cy="609600"/>
          </a:xfrm>
        </p:grpSpPr>
        <p:sp>
          <p:nvSpPr>
            <p:cNvPr id="10" name="Rectangle 9"/>
            <p:cNvSpPr/>
            <p:nvPr/>
          </p:nvSpPr>
          <p:spPr>
            <a:xfrm>
              <a:off x="0" y="209550"/>
              <a:ext cx="9144000" cy="6096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05200" y="209550"/>
              <a:ext cx="2133600" cy="609600"/>
            </a:xfrm>
            <a:prstGeom prst="rect">
              <a:avLst/>
            </a:prstGeom>
          </p:spPr>
        </p:pic>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028700" y="895350"/>
            <a:ext cx="7010400" cy="647700"/>
          </a:xfrm>
        </p:spPr>
        <p:txBody>
          <a:bodyPr/>
          <a:lstStyle/>
          <a:p>
            <a:pPr eaLnBrk="1" hangingPunct="1"/>
            <a:r>
              <a:rPr lang="en-US" altLang="en-US" sz="3600" dirty="0">
                <a:solidFill>
                  <a:srgbClr val="000000"/>
                </a:solidFill>
              </a:rPr>
              <a:t>III. Personal Safety</a:t>
            </a:r>
            <a:endParaRPr lang="en-US" altLang="en-US" sz="3600" b="1" dirty="0">
              <a:solidFill>
                <a:srgbClr val="000000"/>
              </a:solidFill>
            </a:endParaRPr>
          </a:p>
        </p:txBody>
      </p:sp>
      <p:sp>
        <p:nvSpPr>
          <p:cNvPr id="13315" name="Rectangle 3"/>
          <p:cNvSpPr>
            <a:spLocks noGrp="1" noChangeArrowheads="1"/>
          </p:cNvSpPr>
          <p:nvPr>
            <p:ph sz="half" idx="1"/>
          </p:nvPr>
        </p:nvSpPr>
        <p:spPr>
          <a:xfrm>
            <a:off x="304800" y="1619250"/>
            <a:ext cx="8458200" cy="2952750"/>
          </a:xfrm>
        </p:spPr>
        <p:txBody>
          <a:bodyPr>
            <a:normAutofit lnSpcReduction="10000"/>
          </a:bodyPr>
          <a:lstStyle/>
          <a:p>
            <a:pPr eaLnBrk="1" hangingPunct="1"/>
            <a:r>
              <a:rPr lang="en-US" altLang="en-US" dirty="0"/>
              <a:t>Each year the Catholic Schools Office and the Office of Catechesis collaboratively reviewed their existing safe environment programs for children and seek the best programs and curricula that enhance child protection protocols and lessons.  </a:t>
            </a:r>
          </a:p>
          <a:p>
            <a:pPr lvl="1"/>
            <a:r>
              <a:rPr lang="en-US" altLang="en-US" dirty="0"/>
              <a:t>Empowering God’s Children is an examples of shared lesson plans that may be used.</a:t>
            </a:r>
          </a:p>
          <a:p>
            <a:pPr eaLnBrk="1" hangingPunct="1"/>
            <a:endParaRPr lang="en-US" altLang="en-US" dirty="0"/>
          </a:p>
        </p:txBody>
      </p:sp>
      <p:grpSp>
        <p:nvGrpSpPr>
          <p:cNvPr id="9" name="Group 8"/>
          <p:cNvGrpSpPr/>
          <p:nvPr/>
        </p:nvGrpSpPr>
        <p:grpSpPr>
          <a:xfrm>
            <a:off x="0" y="209550"/>
            <a:ext cx="9144000" cy="609600"/>
            <a:chOff x="0" y="209550"/>
            <a:chExt cx="9144000" cy="609600"/>
          </a:xfrm>
        </p:grpSpPr>
        <p:sp>
          <p:nvSpPr>
            <p:cNvPr id="10" name="Rectangle 9"/>
            <p:cNvSpPr/>
            <p:nvPr/>
          </p:nvSpPr>
          <p:spPr>
            <a:xfrm>
              <a:off x="0" y="209550"/>
              <a:ext cx="9144000" cy="6096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05200" y="209550"/>
              <a:ext cx="2133600" cy="609600"/>
            </a:xfrm>
            <a:prstGeom prst="rect">
              <a:avLst/>
            </a:prstGeom>
          </p:spPr>
        </p:pic>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066800" y="978519"/>
            <a:ext cx="7010400" cy="671861"/>
          </a:xfrm>
        </p:spPr>
        <p:txBody>
          <a:bodyPr/>
          <a:lstStyle/>
          <a:p>
            <a:pPr eaLnBrk="1" hangingPunct="1"/>
            <a:r>
              <a:rPr lang="en-US" altLang="en-US" sz="3600" dirty="0">
                <a:solidFill>
                  <a:srgbClr val="000000"/>
                </a:solidFill>
              </a:rPr>
              <a:t>III. Personal Safety</a:t>
            </a:r>
            <a:endParaRPr lang="en-US" altLang="en-US" sz="3600" b="1" dirty="0">
              <a:solidFill>
                <a:srgbClr val="000000"/>
              </a:solidFill>
            </a:endParaRPr>
          </a:p>
        </p:txBody>
      </p:sp>
      <p:sp>
        <p:nvSpPr>
          <p:cNvPr id="14339" name="Rectangle 3"/>
          <p:cNvSpPr>
            <a:spLocks noGrp="1" noChangeArrowheads="1"/>
          </p:cNvSpPr>
          <p:nvPr>
            <p:ph sz="half" idx="1"/>
          </p:nvPr>
        </p:nvSpPr>
        <p:spPr>
          <a:xfrm>
            <a:off x="4191000" y="1809750"/>
            <a:ext cx="4343400" cy="3333750"/>
          </a:xfrm>
        </p:spPr>
        <p:txBody>
          <a:bodyPr>
            <a:normAutofit fontScale="92500" lnSpcReduction="20000"/>
          </a:bodyPr>
          <a:lstStyle/>
          <a:p>
            <a:r>
              <a:rPr lang="en-US" altLang="en-US" sz="2400" dirty="0"/>
              <a:t>Pope Francis continually urges families to spend time together and discuss sensitive issues of abuse, love, and forgiveness.  </a:t>
            </a:r>
          </a:p>
          <a:p>
            <a:r>
              <a:rPr lang="en-US" altLang="en-US" sz="2400" dirty="0"/>
              <a:t>Pope Francis describes the Church’s mission as “respecting each of God’s creatures, which means protecting people, showing loving concern for each and every person, especially children.”</a:t>
            </a:r>
          </a:p>
        </p:txBody>
      </p:sp>
      <p:pic>
        <p:nvPicPr>
          <p:cNvPr id="14344" name="Picture 8" descr="Pope Francis waves from the pope-mobile during his inauguration Mass at St. Peter's Square on Tuesday (March 19) at the Vatican. World leaders flew in for Pope Francis' inauguration Mass in St. Peter's Square on Tuesday where Latin America's first pontiff will receive the formal symbols of papal power.  RNS photo by Andrea Sabbadin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809750"/>
            <a:ext cx="2971798" cy="2971800"/>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p:cNvGrpSpPr/>
          <p:nvPr/>
        </p:nvGrpSpPr>
        <p:grpSpPr>
          <a:xfrm>
            <a:off x="0" y="209550"/>
            <a:ext cx="9144000" cy="609600"/>
            <a:chOff x="0" y="209550"/>
            <a:chExt cx="9144000" cy="609600"/>
          </a:xfrm>
        </p:grpSpPr>
        <p:sp>
          <p:nvSpPr>
            <p:cNvPr id="11" name="Rectangle 10"/>
            <p:cNvSpPr/>
            <p:nvPr/>
          </p:nvSpPr>
          <p:spPr>
            <a:xfrm>
              <a:off x="0" y="209550"/>
              <a:ext cx="9144000" cy="6096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505200" y="209550"/>
              <a:ext cx="2133600" cy="609600"/>
            </a:xfrm>
            <a:prstGeom prst="rect">
              <a:avLst/>
            </a:prstGeom>
          </p:spPr>
        </p:pic>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066800" y="857250"/>
            <a:ext cx="7010400" cy="647700"/>
          </a:xfrm>
        </p:spPr>
        <p:txBody>
          <a:bodyPr/>
          <a:lstStyle/>
          <a:p>
            <a:pPr eaLnBrk="1" hangingPunct="1"/>
            <a:r>
              <a:rPr lang="en-US" altLang="en-US" sz="3600" dirty="0">
                <a:solidFill>
                  <a:srgbClr val="000000"/>
                </a:solidFill>
              </a:rPr>
              <a:t>III. Personal Safety</a:t>
            </a:r>
            <a:endParaRPr lang="en-US" altLang="en-US" sz="3600" b="1" dirty="0">
              <a:solidFill>
                <a:srgbClr val="000000"/>
              </a:solidFill>
            </a:endParaRPr>
          </a:p>
        </p:txBody>
      </p:sp>
      <p:sp>
        <p:nvSpPr>
          <p:cNvPr id="15363" name="Rectangle 3"/>
          <p:cNvSpPr>
            <a:spLocks noGrp="1" noChangeArrowheads="1"/>
          </p:cNvSpPr>
          <p:nvPr>
            <p:ph sz="half" idx="1"/>
          </p:nvPr>
        </p:nvSpPr>
        <p:spPr>
          <a:xfrm>
            <a:off x="228600" y="1504950"/>
            <a:ext cx="8534400" cy="3429000"/>
          </a:xfrm>
        </p:spPr>
        <p:txBody>
          <a:bodyPr>
            <a:noAutofit/>
          </a:bodyPr>
          <a:lstStyle/>
          <a:p>
            <a:pPr marL="381000" indent="-381000" eaLnBrk="1" hangingPunct="1">
              <a:lnSpc>
                <a:spcPct val="90000"/>
              </a:lnSpc>
            </a:pPr>
            <a:r>
              <a:rPr lang="en-US" altLang="en-US" sz="2000" dirty="0"/>
              <a:t>Program Objectives for the Updated PSE:</a:t>
            </a:r>
          </a:p>
          <a:p>
            <a:pPr marL="381000" indent="-381000" eaLnBrk="1" hangingPunct="1">
              <a:lnSpc>
                <a:spcPct val="90000"/>
              </a:lnSpc>
            </a:pPr>
            <a:endParaRPr lang="en-US" altLang="en-US" sz="2000" dirty="0"/>
          </a:p>
          <a:p>
            <a:pPr marL="800100" lvl="1" indent="-342900" eaLnBrk="1" hangingPunct="1">
              <a:lnSpc>
                <a:spcPct val="90000"/>
              </a:lnSpc>
              <a:buFontTx/>
              <a:buAutoNum type="arabicPeriod"/>
            </a:pPr>
            <a:r>
              <a:rPr lang="en-US" altLang="en-US" sz="2000" dirty="0"/>
              <a:t>To further align the Personal Safety Education curriculum with Catholic Doctrine.</a:t>
            </a:r>
          </a:p>
          <a:p>
            <a:pPr marL="800100" lvl="1" indent="-342900" eaLnBrk="1" hangingPunct="1">
              <a:lnSpc>
                <a:spcPct val="90000"/>
              </a:lnSpc>
              <a:buFontTx/>
              <a:buAutoNum type="arabicPeriod"/>
            </a:pPr>
            <a:r>
              <a:rPr lang="en-US" altLang="en-US" sz="2000" dirty="0"/>
              <a:t>To encapsulate materials in Spanish for diverse population served in schools.</a:t>
            </a:r>
          </a:p>
          <a:p>
            <a:pPr marL="800100" lvl="1" indent="-342900" eaLnBrk="1" hangingPunct="1">
              <a:lnSpc>
                <a:spcPct val="90000"/>
              </a:lnSpc>
              <a:buFontTx/>
              <a:buAutoNum type="arabicPeriod"/>
            </a:pPr>
            <a:r>
              <a:rPr lang="en-US" altLang="en-US" sz="2000" dirty="0"/>
              <a:t>To incorporate Internet Safety through the addition of an 8th Standard in the PSE.</a:t>
            </a:r>
          </a:p>
          <a:p>
            <a:pPr marL="800100" lvl="1" indent="-342900" eaLnBrk="1" hangingPunct="1">
              <a:lnSpc>
                <a:spcPct val="90000"/>
              </a:lnSpc>
              <a:buFontTx/>
              <a:buAutoNum type="arabicPeriod"/>
            </a:pPr>
            <a:r>
              <a:rPr lang="en-US" altLang="en-US" sz="2000" dirty="0"/>
              <a:t>To integrate resources for curriculum mapping of the PSE Standards.</a:t>
            </a:r>
          </a:p>
          <a:p>
            <a:pPr marL="800100" lvl="1" indent="-342900" eaLnBrk="1" hangingPunct="1">
              <a:lnSpc>
                <a:spcPct val="90000"/>
              </a:lnSpc>
              <a:buFontTx/>
              <a:buAutoNum type="arabicPeriod"/>
            </a:pPr>
            <a:r>
              <a:rPr lang="en-US" altLang="en-US" sz="2000" dirty="0"/>
              <a:t>To make additional resources financially feasible for implementation.</a:t>
            </a:r>
          </a:p>
          <a:p>
            <a:pPr marL="800100" lvl="1" indent="-342900" eaLnBrk="1" hangingPunct="1">
              <a:lnSpc>
                <a:spcPct val="90000"/>
              </a:lnSpc>
              <a:buFontTx/>
              <a:buAutoNum type="arabicPeriod"/>
            </a:pPr>
            <a:r>
              <a:rPr lang="en-US" altLang="en-US" sz="2000" dirty="0"/>
              <a:t>To provide an effective mode of communicating and monitoring PSE.</a:t>
            </a:r>
          </a:p>
        </p:txBody>
      </p:sp>
      <p:grpSp>
        <p:nvGrpSpPr>
          <p:cNvPr id="7" name="Group 6"/>
          <p:cNvGrpSpPr/>
          <p:nvPr/>
        </p:nvGrpSpPr>
        <p:grpSpPr>
          <a:xfrm>
            <a:off x="0" y="209550"/>
            <a:ext cx="9144000" cy="609600"/>
            <a:chOff x="0" y="209550"/>
            <a:chExt cx="9144000" cy="609600"/>
          </a:xfrm>
        </p:grpSpPr>
        <p:sp>
          <p:nvSpPr>
            <p:cNvPr id="9" name="Rectangle 8"/>
            <p:cNvSpPr/>
            <p:nvPr/>
          </p:nvSpPr>
          <p:spPr>
            <a:xfrm>
              <a:off x="0" y="209550"/>
              <a:ext cx="9144000" cy="6096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05200" y="209550"/>
              <a:ext cx="2133600" cy="609600"/>
            </a:xfrm>
            <a:prstGeom prst="rect">
              <a:avLst/>
            </a:prstGeom>
          </p:spPr>
        </p:pic>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7" name="Rectangle 5"/>
          <p:cNvSpPr>
            <a:spLocks noGrp="1" noChangeArrowheads="1"/>
          </p:cNvSpPr>
          <p:nvPr>
            <p:ph sz="half" idx="1"/>
          </p:nvPr>
        </p:nvSpPr>
        <p:spPr>
          <a:xfrm>
            <a:off x="304800" y="1809750"/>
            <a:ext cx="8305800" cy="3333750"/>
          </a:xfrm>
        </p:spPr>
        <p:txBody>
          <a:bodyPr>
            <a:normAutofit/>
          </a:bodyPr>
          <a:lstStyle/>
          <a:p>
            <a:pPr eaLnBrk="1" hangingPunct="1"/>
            <a:r>
              <a:rPr lang="en-US" altLang="en-US" dirty="0"/>
              <a:t>Integrated curriculum that meets the Personal Safety Education standards uses lesson plans from </a:t>
            </a:r>
          </a:p>
          <a:p>
            <a:pPr lvl="1"/>
            <a:r>
              <a:rPr lang="en-US" altLang="en-US" sz="2000" dirty="0"/>
              <a:t>Empowering God’s Children </a:t>
            </a:r>
          </a:p>
          <a:p>
            <a:pPr lvl="1"/>
            <a:r>
              <a:rPr lang="en-US" altLang="en-US" sz="2000" dirty="0"/>
              <a:t>Teaching Touching Safety</a:t>
            </a:r>
          </a:p>
          <a:p>
            <a:pPr lvl="1"/>
            <a:r>
              <a:rPr lang="en-US" altLang="en-US" sz="2000" dirty="0"/>
              <a:t>Child Lures Prevention Program</a:t>
            </a:r>
          </a:p>
          <a:p>
            <a:pPr lvl="1"/>
            <a:r>
              <a:rPr lang="en-US" altLang="en-US" sz="2000" dirty="0"/>
              <a:t>Circles of Grace</a:t>
            </a:r>
          </a:p>
          <a:p>
            <a:pPr lvl="1"/>
            <a:r>
              <a:rPr lang="en-US" altLang="en-US" sz="2000" dirty="0"/>
              <a:t>Theology of the Body for Middle School Students</a:t>
            </a:r>
          </a:p>
          <a:p>
            <a:pPr lvl="1"/>
            <a:r>
              <a:rPr lang="en-US" altLang="en-US" sz="2000" dirty="0"/>
              <a:t>Creating Safe and Sacred Places for Young Adolescents</a:t>
            </a:r>
          </a:p>
        </p:txBody>
      </p:sp>
      <p:sp>
        <p:nvSpPr>
          <p:cNvPr id="5" name="Rectangle 2"/>
          <p:cNvSpPr txBox="1">
            <a:spLocks noChangeArrowheads="1"/>
          </p:cNvSpPr>
          <p:nvPr/>
        </p:nvSpPr>
        <p:spPr>
          <a:xfrm>
            <a:off x="1066800" y="971550"/>
            <a:ext cx="7010400" cy="647700"/>
          </a:xfrm>
          <a:prstGeom prst="rect">
            <a:avLst/>
          </a:prstGeom>
        </p:spPr>
        <p:txBody>
          <a:bodyPr vert="horz" wrap="none" lIns="0" tIns="0" rIns="0" bIns="0" rtlCol="0" anchor="ctr">
            <a:noAutofit/>
            <a:scene3d>
              <a:camera prst="orthographicFront">
                <a:rot lat="0" lon="0" rev="0"/>
              </a:camera>
              <a:lightRig rig="threePt" dir="t"/>
            </a:scene3d>
          </a:bodyPr>
          <a:lstStyle>
            <a:lvl1pPr algn="ctr" defTabSz="914400" rtl="0" eaLnBrk="1" latinLnBrk="0" hangingPunct="1">
              <a:spcBef>
                <a:spcPct val="0"/>
              </a:spcBef>
              <a:buNone/>
              <a:defRPr sz="4000" b="1" kern="1200">
                <a:ln w="6350">
                  <a:solidFill>
                    <a:schemeClr val="bg1">
                      <a:lumMod val="65000"/>
                    </a:schemeClr>
                  </a:solidFill>
                </a:ln>
                <a:gradFill>
                  <a:gsLst>
                    <a:gs pos="52000">
                      <a:schemeClr val="tx2">
                        <a:lumMod val="50000"/>
                      </a:schemeClr>
                    </a:gs>
                    <a:gs pos="0">
                      <a:srgbClr val="4081D0"/>
                    </a:gs>
                    <a:gs pos="100000">
                      <a:srgbClr val="3276C8"/>
                    </a:gs>
                  </a:gsLst>
                  <a:lin ang="5400000" scaled="0"/>
                </a:gradFill>
                <a:effectLst>
                  <a:glow rad="1676400">
                    <a:schemeClr val="bg1">
                      <a:alpha val="39000"/>
                    </a:schemeClr>
                  </a:glow>
                </a:effectLst>
                <a:latin typeface="Perpetua Titling MT" panose="02020502060505020804" pitchFamily="18" charset="0"/>
                <a:ea typeface="+mj-ea"/>
                <a:cs typeface="+mj-cs"/>
              </a:defRPr>
            </a:lvl1pPr>
          </a:lstStyle>
          <a:p>
            <a:pPr fontAlgn="auto">
              <a:spcAft>
                <a:spcPts val="0"/>
              </a:spcAft>
            </a:pPr>
            <a:r>
              <a:rPr lang="en-US" altLang="en-US" sz="3600" dirty="0">
                <a:solidFill>
                  <a:srgbClr val="000000"/>
                </a:solidFill>
              </a:rPr>
              <a:t>III. Personal Safety</a:t>
            </a:r>
          </a:p>
        </p:txBody>
      </p:sp>
      <p:grpSp>
        <p:nvGrpSpPr>
          <p:cNvPr id="7" name="Group 6"/>
          <p:cNvGrpSpPr/>
          <p:nvPr/>
        </p:nvGrpSpPr>
        <p:grpSpPr>
          <a:xfrm>
            <a:off x="0" y="209550"/>
            <a:ext cx="9144000" cy="609600"/>
            <a:chOff x="0" y="209550"/>
            <a:chExt cx="9144000" cy="609600"/>
          </a:xfrm>
        </p:grpSpPr>
        <p:sp>
          <p:nvSpPr>
            <p:cNvPr id="10" name="Rectangle 9"/>
            <p:cNvSpPr/>
            <p:nvPr/>
          </p:nvSpPr>
          <p:spPr>
            <a:xfrm>
              <a:off x="0" y="209550"/>
              <a:ext cx="9144000" cy="6096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05200" y="209550"/>
              <a:ext cx="2133600" cy="609600"/>
            </a:xfrm>
            <a:prstGeom prst="rect">
              <a:avLst/>
            </a:prstGeom>
          </p:spPr>
        </p:pic>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066800" y="981076"/>
            <a:ext cx="7010400" cy="647700"/>
          </a:xfrm>
        </p:spPr>
        <p:txBody>
          <a:bodyPr/>
          <a:lstStyle/>
          <a:p>
            <a:pPr eaLnBrk="1" hangingPunct="1"/>
            <a:r>
              <a:rPr lang="en-US" altLang="en-US" sz="3600" dirty="0">
                <a:solidFill>
                  <a:srgbClr val="000000"/>
                </a:solidFill>
              </a:rPr>
              <a:t>O N L I N E   </a:t>
            </a:r>
            <a:endParaRPr lang="en-US" altLang="en-US" sz="3600" b="1" dirty="0">
              <a:solidFill>
                <a:srgbClr val="000000"/>
              </a:solidFill>
            </a:endParaRPr>
          </a:p>
        </p:txBody>
      </p:sp>
      <p:sp>
        <p:nvSpPr>
          <p:cNvPr id="17411" name="Rectangle 4"/>
          <p:cNvSpPr>
            <a:spLocks noGrp="1" noChangeArrowheads="1"/>
          </p:cNvSpPr>
          <p:nvPr>
            <p:ph sz="half" idx="1"/>
          </p:nvPr>
        </p:nvSpPr>
        <p:spPr>
          <a:xfrm>
            <a:off x="304800" y="1771652"/>
            <a:ext cx="3962400" cy="3086100"/>
          </a:xfrm>
        </p:spPr>
        <p:txBody>
          <a:bodyPr>
            <a:normAutofit lnSpcReduction="10000"/>
          </a:bodyPr>
          <a:lstStyle/>
          <a:p>
            <a:pPr eaLnBrk="1" hangingPunct="1"/>
            <a:r>
              <a:rPr lang="en-US" altLang="en-US" dirty="0"/>
              <a:t>Teachers access materials through Virtus Website:</a:t>
            </a:r>
          </a:p>
          <a:p>
            <a:pPr lvl="1"/>
            <a:r>
              <a:rPr lang="en-US" altLang="en-US" dirty="0"/>
              <a:t>Curriculum Standards</a:t>
            </a:r>
          </a:p>
          <a:p>
            <a:pPr lvl="1"/>
            <a:r>
              <a:rPr lang="en-US" altLang="en-US" dirty="0"/>
              <a:t>Archdiocesan Forms</a:t>
            </a:r>
          </a:p>
          <a:p>
            <a:pPr lvl="1"/>
            <a:r>
              <a:rPr lang="en-US" altLang="en-US" dirty="0"/>
              <a:t>Sample Lesson Plans</a:t>
            </a:r>
          </a:p>
          <a:p>
            <a:pPr lvl="1"/>
            <a:r>
              <a:rPr lang="en-US" altLang="en-US" dirty="0"/>
              <a:t>Power Point Training</a:t>
            </a:r>
          </a:p>
          <a:p>
            <a:pPr eaLnBrk="1" hangingPunct="1">
              <a:buFontTx/>
              <a:buNone/>
            </a:pPr>
            <a:endParaRPr lang="en-US" altLang="en-US"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14800" y="1790701"/>
            <a:ext cx="4827208" cy="2874855"/>
          </a:xfrm>
          <a:prstGeom prst="rect">
            <a:avLst/>
          </a:prstGeom>
        </p:spPr>
      </p:pic>
      <p:grpSp>
        <p:nvGrpSpPr>
          <p:cNvPr id="10" name="Group 9"/>
          <p:cNvGrpSpPr/>
          <p:nvPr/>
        </p:nvGrpSpPr>
        <p:grpSpPr>
          <a:xfrm>
            <a:off x="0" y="209550"/>
            <a:ext cx="9144000" cy="609600"/>
            <a:chOff x="0" y="209550"/>
            <a:chExt cx="9144000" cy="609600"/>
          </a:xfrm>
        </p:grpSpPr>
        <p:sp>
          <p:nvSpPr>
            <p:cNvPr id="11" name="Rectangle 10"/>
            <p:cNvSpPr/>
            <p:nvPr/>
          </p:nvSpPr>
          <p:spPr>
            <a:xfrm>
              <a:off x="0" y="209550"/>
              <a:ext cx="9144000" cy="6096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505200" y="209550"/>
              <a:ext cx="2133600" cy="609600"/>
            </a:xfrm>
            <a:prstGeom prst="rect">
              <a:avLst/>
            </a:prstGeom>
          </p:spPr>
        </p:pic>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104900" y="933450"/>
            <a:ext cx="7010400" cy="609600"/>
          </a:xfrm>
        </p:spPr>
        <p:txBody>
          <a:bodyPr/>
          <a:lstStyle/>
          <a:p>
            <a:pPr eaLnBrk="1" hangingPunct="1"/>
            <a:r>
              <a:rPr lang="en-US" altLang="en-US" sz="3600" dirty="0">
                <a:solidFill>
                  <a:srgbClr val="000000"/>
                </a:solidFill>
              </a:rPr>
              <a:t>Implementation</a:t>
            </a:r>
          </a:p>
        </p:txBody>
      </p:sp>
      <p:sp>
        <p:nvSpPr>
          <p:cNvPr id="18435" name="Rectangle 3"/>
          <p:cNvSpPr>
            <a:spLocks noGrp="1" noChangeArrowheads="1"/>
          </p:cNvSpPr>
          <p:nvPr>
            <p:ph idx="1"/>
          </p:nvPr>
        </p:nvSpPr>
        <p:spPr>
          <a:xfrm>
            <a:off x="381000" y="1657350"/>
            <a:ext cx="8382000" cy="3200400"/>
          </a:xfrm>
        </p:spPr>
        <p:txBody>
          <a:bodyPr>
            <a:noAutofit/>
          </a:bodyPr>
          <a:lstStyle/>
          <a:p>
            <a:pPr marL="533400" indent="-533400" eaLnBrk="1" hangingPunct="1">
              <a:buFontTx/>
              <a:buAutoNum type="arabicPeriod"/>
            </a:pPr>
            <a:r>
              <a:rPr lang="en-US" altLang="en-US" sz="2200" dirty="0"/>
              <a:t>Parents and Guardians Education Night is held at the school.</a:t>
            </a:r>
          </a:p>
          <a:p>
            <a:pPr marL="533400" indent="-533400" eaLnBrk="1" hangingPunct="1">
              <a:buFontTx/>
              <a:buAutoNum type="arabicPeriod"/>
            </a:pPr>
            <a:r>
              <a:rPr lang="en-US" altLang="en-US" sz="2200" dirty="0"/>
              <a:t>Teachers create PSE “Age Appropriate” lessons plans utilizing available resources on</a:t>
            </a:r>
            <a:r>
              <a:rPr lang="en-US" altLang="en-US" sz="2200" i="1" dirty="0"/>
              <a:t> www.Virtus.org </a:t>
            </a:r>
            <a:r>
              <a:rPr lang="en-US" altLang="en-US" sz="2200" dirty="0"/>
              <a:t>and instruct students.</a:t>
            </a:r>
          </a:p>
          <a:p>
            <a:pPr marL="533400" indent="-533400" eaLnBrk="1" hangingPunct="1">
              <a:buFontTx/>
              <a:buAutoNum type="arabicPeriod"/>
            </a:pPr>
            <a:r>
              <a:rPr lang="en-US" altLang="en-US" sz="2200" dirty="0"/>
              <a:t>Document and maintain all lesson plans</a:t>
            </a:r>
          </a:p>
          <a:p>
            <a:pPr marL="533400" indent="-533400" eaLnBrk="1" hangingPunct="1">
              <a:buFontTx/>
              <a:buAutoNum type="arabicPeriod"/>
            </a:pPr>
            <a:r>
              <a:rPr lang="en-US" altLang="en-US" sz="2200" dirty="0"/>
              <a:t>Principal reports status update to the Archdiocese every year</a:t>
            </a:r>
            <a:r>
              <a:rPr lang="en-US" altLang="en-US" sz="2200" b="1" dirty="0"/>
              <a:t>.</a:t>
            </a:r>
          </a:p>
          <a:p>
            <a:pPr marL="533400" indent="-533400">
              <a:buFontTx/>
              <a:buAutoNum type="arabicPeriod"/>
            </a:pPr>
            <a:r>
              <a:rPr lang="en-US" sz="2200" dirty="0"/>
              <a:t>If you would like to volunteer in any activities, please contact the Child Protection Coordinator in advance for additional requirements.</a:t>
            </a:r>
          </a:p>
        </p:txBody>
      </p:sp>
      <p:grpSp>
        <p:nvGrpSpPr>
          <p:cNvPr id="9" name="Group 8"/>
          <p:cNvGrpSpPr/>
          <p:nvPr/>
        </p:nvGrpSpPr>
        <p:grpSpPr>
          <a:xfrm>
            <a:off x="0" y="209550"/>
            <a:ext cx="9144000" cy="609600"/>
            <a:chOff x="0" y="209550"/>
            <a:chExt cx="9144000" cy="609600"/>
          </a:xfrm>
        </p:grpSpPr>
        <p:sp>
          <p:nvSpPr>
            <p:cNvPr id="10" name="Rectangle 9"/>
            <p:cNvSpPr/>
            <p:nvPr/>
          </p:nvSpPr>
          <p:spPr>
            <a:xfrm>
              <a:off x="0" y="209550"/>
              <a:ext cx="9144000" cy="6096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05200" y="209550"/>
              <a:ext cx="2133600" cy="609600"/>
            </a:xfrm>
            <a:prstGeom prst="rect">
              <a:avLst/>
            </a:prstGeom>
          </p:spPr>
        </p:pic>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066800" y="895349"/>
            <a:ext cx="7010400" cy="609601"/>
          </a:xfrm>
        </p:spPr>
        <p:txBody>
          <a:bodyPr/>
          <a:lstStyle/>
          <a:p>
            <a:pPr eaLnBrk="1" hangingPunct="1"/>
            <a:r>
              <a:rPr lang="en-US" altLang="en-US" sz="3600" dirty="0">
                <a:solidFill>
                  <a:srgbClr val="000000"/>
                </a:solidFill>
              </a:rPr>
              <a:t>Contact INFO</a:t>
            </a:r>
          </a:p>
        </p:txBody>
      </p:sp>
      <p:sp>
        <p:nvSpPr>
          <p:cNvPr id="19459" name="Rectangle 3"/>
          <p:cNvSpPr>
            <a:spLocks noGrp="1" noChangeArrowheads="1"/>
          </p:cNvSpPr>
          <p:nvPr>
            <p:ph idx="1"/>
          </p:nvPr>
        </p:nvSpPr>
        <p:spPr>
          <a:xfrm>
            <a:off x="419100" y="1733550"/>
            <a:ext cx="8305800" cy="3086100"/>
          </a:xfrm>
        </p:spPr>
        <p:txBody>
          <a:bodyPr>
            <a:normAutofit fontScale="85000" lnSpcReduction="20000"/>
          </a:bodyPr>
          <a:lstStyle/>
          <a:p>
            <a:pPr eaLnBrk="1" hangingPunct="1">
              <a:buFontTx/>
              <a:buNone/>
            </a:pPr>
            <a:r>
              <a:rPr lang="en-US" altLang="en-US" dirty="0"/>
              <a:t>  For additional information or questions, please contact:</a:t>
            </a:r>
          </a:p>
          <a:p>
            <a:pPr eaLnBrk="1" hangingPunct="1">
              <a:buFontTx/>
              <a:buNone/>
            </a:pPr>
            <a:endParaRPr lang="en-US" altLang="en-US" dirty="0"/>
          </a:p>
          <a:p>
            <a:pPr algn="ctr" eaLnBrk="1" hangingPunct="1">
              <a:buFontTx/>
              <a:buNone/>
            </a:pPr>
            <a:r>
              <a:rPr lang="en-US" altLang="en-US" dirty="0"/>
              <a:t>&lt;&lt;Principal's Name&gt;&gt;</a:t>
            </a:r>
          </a:p>
          <a:p>
            <a:pPr algn="ctr" eaLnBrk="1" hangingPunct="1">
              <a:buFontTx/>
              <a:buNone/>
            </a:pPr>
            <a:r>
              <a:rPr lang="en-US" altLang="en-US" dirty="0"/>
              <a:t>&lt;&lt;Email&gt;&gt;</a:t>
            </a:r>
          </a:p>
          <a:p>
            <a:pPr algn="ctr" eaLnBrk="1" hangingPunct="1">
              <a:buFontTx/>
              <a:buNone/>
            </a:pPr>
            <a:r>
              <a:rPr lang="en-US" altLang="en-US" dirty="0"/>
              <a:t>&lt;&lt;Contact Number&gt;&gt;</a:t>
            </a:r>
          </a:p>
        </p:txBody>
      </p:sp>
      <p:grpSp>
        <p:nvGrpSpPr>
          <p:cNvPr id="9" name="Group 8"/>
          <p:cNvGrpSpPr/>
          <p:nvPr/>
        </p:nvGrpSpPr>
        <p:grpSpPr>
          <a:xfrm>
            <a:off x="0" y="209550"/>
            <a:ext cx="9144000" cy="609600"/>
            <a:chOff x="0" y="209550"/>
            <a:chExt cx="9144000" cy="609600"/>
          </a:xfrm>
        </p:grpSpPr>
        <p:sp>
          <p:nvSpPr>
            <p:cNvPr id="10" name="Rectangle 9"/>
            <p:cNvSpPr/>
            <p:nvPr/>
          </p:nvSpPr>
          <p:spPr>
            <a:xfrm>
              <a:off x="0" y="209550"/>
              <a:ext cx="9144000" cy="6096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05200" y="209550"/>
              <a:ext cx="2133600" cy="609600"/>
            </a:xfrm>
            <a:prstGeom prst="rect">
              <a:avLst/>
            </a:prstGeom>
          </p:spPr>
        </p:pic>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990599" y="990599"/>
            <a:ext cx="7010400" cy="609601"/>
          </a:xfrm>
        </p:spPr>
        <p:txBody>
          <a:bodyPr/>
          <a:lstStyle/>
          <a:p>
            <a:pPr eaLnBrk="1" hangingPunct="1"/>
            <a:r>
              <a:rPr lang="en-US" altLang="en-US" sz="3600" dirty="0">
                <a:solidFill>
                  <a:srgbClr val="000000"/>
                </a:solidFill>
              </a:rPr>
              <a:t>Contact INFO</a:t>
            </a:r>
          </a:p>
        </p:txBody>
      </p:sp>
      <p:sp>
        <p:nvSpPr>
          <p:cNvPr id="19459" name="Rectangle 3"/>
          <p:cNvSpPr>
            <a:spLocks noGrp="1" noChangeArrowheads="1"/>
          </p:cNvSpPr>
          <p:nvPr>
            <p:ph idx="1"/>
          </p:nvPr>
        </p:nvSpPr>
        <p:spPr>
          <a:xfrm>
            <a:off x="381000" y="2190750"/>
            <a:ext cx="5029200" cy="2743200"/>
          </a:xfrm>
        </p:spPr>
        <p:txBody>
          <a:bodyPr>
            <a:noAutofit/>
          </a:bodyPr>
          <a:lstStyle/>
          <a:p>
            <a:pPr marL="0" indent="0">
              <a:buNone/>
            </a:pPr>
            <a:r>
              <a:rPr lang="en-US" sz="1400" b="0" dirty="0"/>
              <a:t>Courtney Chase, LCSW-C, LICSW</a:t>
            </a:r>
          </a:p>
          <a:p>
            <a:pPr marL="0" indent="0">
              <a:buNone/>
            </a:pPr>
            <a:r>
              <a:rPr lang="en-US" sz="1400" b="0" dirty="0"/>
              <a:t>Executive Director of Child Protection &amp; Safe Environment</a:t>
            </a:r>
          </a:p>
          <a:p>
            <a:pPr marL="0" indent="0">
              <a:buNone/>
            </a:pPr>
            <a:r>
              <a:rPr lang="en-US" sz="1400" b="0" dirty="0">
                <a:hlinkClick r:id="rId3"/>
              </a:rPr>
              <a:t>chasec@adw.org</a:t>
            </a:r>
            <a:endParaRPr lang="en-US" sz="1400" b="0" dirty="0"/>
          </a:p>
          <a:p>
            <a:pPr marL="0" indent="0">
              <a:buNone/>
            </a:pPr>
            <a:r>
              <a:rPr lang="en-US" sz="1400" b="0" dirty="0"/>
              <a:t>301-853-5302</a:t>
            </a:r>
          </a:p>
          <a:p>
            <a:pPr marL="0" indent="0">
              <a:buNone/>
            </a:pPr>
            <a:endParaRPr lang="en-US" sz="1400" b="0" dirty="0"/>
          </a:p>
          <a:p>
            <a:pPr marL="0" indent="0">
              <a:buNone/>
            </a:pPr>
            <a:r>
              <a:rPr lang="en-US" sz="1400" b="0" dirty="0"/>
              <a:t>Cinthia Avery</a:t>
            </a:r>
          </a:p>
          <a:p>
            <a:pPr marL="0" indent="0">
              <a:buNone/>
            </a:pPr>
            <a:r>
              <a:rPr lang="en-US" sz="1400" b="0" dirty="0"/>
              <a:t>Coordinator of Child Protection &amp; Safe Environment</a:t>
            </a:r>
          </a:p>
          <a:p>
            <a:pPr marL="0" indent="0">
              <a:buNone/>
            </a:pPr>
            <a:r>
              <a:rPr lang="en-US" sz="1400" b="0" dirty="0">
                <a:hlinkClick r:id="rId4"/>
              </a:rPr>
              <a:t>averyc@adw.org</a:t>
            </a:r>
            <a:endParaRPr lang="en-US" sz="1400" b="0" dirty="0"/>
          </a:p>
          <a:p>
            <a:pPr marL="0" indent="0">
              <a:buNone/>
            </a:pPr>
            <a:r>
              <a:rPr lang="en-US" sz="1400" b="0" dirty="0"/>
              <a:t>301-853-5305</a:t>
            </a:r>
          </a:p>
        </p:txBody>
      </p:sp>
      <p:sp>
        <p:nvSpPr>
          <p:cNvPr id="3" name="Rectangle 3"/>
          <p:cNvSpPr txBox="1">
            <a:spLocks noChangeArrowheads="1"/>
          </p:cNvSpPr>
          <p:nvPr/>
        </p:nvSpPr>
        <p:spPr>
          <a:xfrm>
            <a:off x="4800601" y="2171700"/>
            <a:ext cx="4495800" cy="2743200"/>
          </a:xfrm>
          <a:prstGeom prst="rect">
            <a:avLst/>
          </a:prstGeom>
        </p:spPr>
        <p:txBody>
          <a:bodyPr vert="horz" lIns="91440" tIns="45720" rIns="91440" bIns="45720" rtlCol="0">
            <a:normAutofit/>
          </a:bodyPr>
          <a:lstStyle>
            <a:lvl1pPr marL="230188" indent="-230188" algn="l" defTabSz="914400" rtl="0" eaLnBrk="1" latinLnBrk="0" hangingPunct="1">
              <a:spcBef>
                <a:spcPct val="20000"/>
              </a:spcBef>
              <a:buClr>
                <a:schemeClr val="tx2">
                  <a:lumMod val="50000"/>
                </a:schemeClr>
              </a:buClr>
              <a:buFont typeface="Wingdings" panose="05000000000000000000" pitchFamily="2" charset="2"/>
              <a:buChar char="s"/>
              <a:tabLst>
                <a:tab pos="230188" algn="l"/>
              </a:tabLst>
              <a:defRPr sz="3800" b="1" kern="1200">
                <a:solidFill>
                  <a:schemeClr val="tx2">
                    <a:lumMod val="50000"/>
                  </a:schemeClr>
                </a:solidFill>
                <a:latin typeface="Perpetua" panose="02020502060401020303" pitchFamily="18" charset="0"/>
                <a:ea typeface="+mn-ea"/>
                <a:cs typeface="+mn-cs"/>
              </a:defRPr>
            </a:lvl1pPr>
            <a:lvl2pPr marL="684213" indent="-227013" algn="l" defTabSz="914400" rtl="0" eaLnBrk="1" latinLnBrk="0" hangingPunct="1">
              <a:spcBef>
                <a:spcPct val="20000"/>
              </a:spcBef>
              <a:buClr>
                <a:schemeClr val="tx2">
                  <a:lumMod val="50000"/>
                </a:schemeClr>
              </a:buClr>
              <a:buFont typeface="Wingdings 2" panose="05020102010507070707" pitchFamily="18" charset="2"/>
              <a:buChar char="¶"/>
              <a:defRPr sz="3600" b="1" kern="1200">
                <a:solidFill>
                  <a:schemeClr val="tx2"/>
                </a:solidFill>
                <a:latin typeface="Perpetua" panose="02020502060401020303" pitchFamily="18" charset="0"/>
                <a:ea typeface="+mn-ea"/>
                <a:cs typeface="+mn-cs"/>
              </a:defRPr>
            </a:lvl2pPr>
            <a:lvl3pPr marL="1143000" indent="-228600" algn="l" defTabSz="914400" rtl="0" eaLnBrk="1" latinLnBrk="0" hangingPunct="1">
              <a:spcBef>
                <a:spcPct val="20000"/>
              </a:spcBef>
              <a:buClr>
                <a:schemeClr val="tx2">
                  <a:lumMod val="50000"/>
                </a:schemeClr>
              </a:buClr>
              <a:buFont typeface="Wingdings 2" panose="05020102010507070707" pitchFamily="18" charset="2"/>
              <a:buChar char="¶"/>
              <a:defRPr sz="3200" b="1" kern="1200">
                <a:solidFill>
                  <a:schemeClr val="tx2"/>
                </a:solidFill>
                <a:latin typeface="Perpetua" panose="02020502060401020303"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Perpetua" panose="02020502060401020303"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Perpetua" panose="02020502060401020303"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fontAlgn="auto">
              <a:spcAft>
                <a:spcPts val="0"/>
              </a:spcAft>
              <a:buNone/>
            </a:pPr>
            <a:r>
              <a:rPr lang="en-US" sz="1400" b="0" dirty="0"/>
              <a:t>Andrea Salazar</a:t>
            </a:r>
          </a:p>
          <a:p>
            <a:pPr marL="0" indent="0" fontAlgn="auto">
              <a:spcAft>
                <a:spcPts val="0"/>
              </a:spcAft>
              <a:buNone/>
            </a:pPr>
            <a:r>
              <a:rPr lang="en-US" sz="1400" b="0" dirty="0"/>
              <a:t>Coordinator of Records and Criminal Background Check (Fingerprints)</a:t>
            </a:r>
          </a:p>
          <a:p>
            <a:pPr marL="0" indent="0" fontAlgn="auto">
              <a:spcAft>
                <a:spcPts val="0"/>
              </a:spcAft>
              <a:buNone/>
            </a:pPr>
            <a:r>
              <a:rPr lang="en-US" sz="1400" b="0" dirty="0">
                <a:hlinkClick r:id="rId5"/>
              </a:rPr>
              <a:t>salazara@adw.org</a:t>
            </a:r>
            <a:endParaRPr lang="en-US" sz="1400" b="0" dirty="0"/>
          </a:p>
          <a:p>
            <a:pPr marL="0" indent="0" fontAlgn="auto">
              <a:spcAft>
                <a:spcPts val="0"/>
              </a:spcAft>
              <a:buNone/>
            </a:pPr>
            <a:r>
              <a:rPr lang="en-US" sz="1400" b="0" dirty="0"/>
              <a:t>301-853-5380</a:t>
            </a:r>
          </a:p>
          <a:p>
            <a:pPr marL="0" indent="0" fontAlgn="auto">
              <a:spcAft>
                <a:spcPts val="0"/>
              </a:spcAft>
              <a:buNone/>
            </a:pPr>
            <a:r>
              <a:rPr lang="en-US" sz="1400" b="0" dirty="0"/>
              <a:t>LaKeisha Baylor</a:t>
            </a:r>
          </a:p>
          <a:p>
            <a:pPr marL="0" indent="0" fontAlgn="auto">
              <a:spcAft>
                <a:spcPts val="0"/>
              </a:spcAft>
              <a:buNone/>
            </a:pPr>
            <a:r>
              <a:rPr lang="en-US" sz="1400" b="0" dirty="0"/>
              <a:t>Administrative Assistant</a:t>
            </a:r>
          </a:p>
          <a:p>
            <a:pPr marL="0" indent="0" fontAlgn="auto">
              <a:spcAft>
                <a:spcPts val="0"/>
              </a:spcAft>
              <a:buNone/>
            </a:pPr>
            <a:r>
              <a:rPr lang="en-US" sz="1400" b="0" dirty="0">
                <a:hlinkClick r:id="rId6"/>
              </a:rPr>
              <a:t>BaylorL@adw.org</a:t>
            </a:r>
            <a:endParaRPr lang="en-US" sz="1400" b="0" dirty="0"/>
          </a:p>
          <a:p>
            <a:pPr marL="0" indent="0" fontAlgn="auto">
              <a:spcAft>
                <a:spcPts val="0"/>
              </a:spcAft>
              <a:buNone/>
            </a:pPr>
            <a:r>
              <a:rPr lang="en-US" sz="1400" b="0" dirty="0"/>
              <a:t>301-853-5332</a:t>
            </a:r>
          </a:p>
        </p:txBody>
      </p:sp>
      <p:sp>
        <p:nvSpPr>
          <p:cNvPr id="2" name="TextBox 1"/>
          <p:cNvSpPr txBox="1"/>
          <p:nvPr/>
        </p:nvSpPr>
        <p:spPr>
          <a:xfrm>
            <a:off x="304800" y="1600200"/>
            <a:ext cx="8381999" cy="369332"/>
          </a:xfrm>
          <a:prstGeom prst="rect">
            <a:avLst/>
          </a:prstGeom>
          <a:noFill/>
        </p:spPr>
        <p:txBody>
          <a:bodyPr wrap="square" rtlCol="0">
            <a:spAutoFit/>
          </a:bodyPr>
          <a:lstStyle/>
          <a:p>
            <a:pPr algn="ctr">
              <a:buNone/>
            </a:pPr>
            <a:r>
              <a:rPr lang="en-US" altLang="en-US" sz="1800" dirty="0"/>
              <a:t>To contact the Office of Child Protection &amp; Safe Environment reach:</a:t>
            </a:r>
          </a:p>
        </p:txBody>
      </p:sp>
      <p:grpSp>
        <p:nvGrpSpPr>
          <p:cNvPr id="11" name="Group 10"/>
          <p:cNvGrpSpPr/>
          <p:nvPr/>
        </p:nvGrpSpPr>
        <p:grpSpPr>
          <a:xfrm>
            <a:off x="0" y="209550"/>
            <a:ext cx="9144000" cy="609600"/>
            <a:chOff x="0" y="209550"/>
            <a:chExt cx="9144000" cy="609600"/>
          </a:xfrm>
        </p:grpSpPr>
        <p:sp>
          <p:nvSpPr>
            <p:cNvPr id="12" name="Rectangle 11"/>
            <p:cNvSpPr/>
            <p:nvPr/>
          </p:nvSpPr>
          <p:spPr>
            <a:xfrm>
              <a:off x="0" y="209550"/>
              <a:ext cx="9144000" cy="6096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505200" y="209550"/>
              <a:ext cx="2133600" cy="609600"/>
            </a:xfrm>
            <a:prstGeom prst="rect">
              <a:avLst/>
            </a:prstGeom>
          </p:spPr>
        </p:pic>
      </p:grpSp>
      <p:sp>
        <p:nvSpPr>
          <p:cNvPr id="4" name="TextBox 3"/>
          <p:cNvSpPr txBox="1"/>
          <p:nvPr/>
        </p:nvSpPr>
        <p:spPr>
          <a:xfrm>
            <a:off x="0" y="4566821"/>
            <a:ext cx="9144000" cy="338554"/>
          </a:xfrm>
          <a:prstGeom prst="rect">
            <a:avLst/>
          </a:prstGeom>
          <a:noFill/>
        </p:spPr>
        <p:txBody>
          <a:bodyPr wrap="square" rtlCol="0">
            <a:spAutoFit/>
          </a:bodyPr>
          <a:lstStyle/>
          <a:p>
            <a:pPr algn="ctr"/>
            <a:r>
              <a:rPr lang="en-US" sz="1600" u="sng" dirty="0">
                <a:hlinkClick r:id="rId8"/>
              </a:rPr>
              <a:t>Childprotection@adw.org</a:t>
            </a:r>
            <a:r>
              <a:rPr lang="en-US" sz="1600" dirty="0"/>
              <a:t> 301- 853-5328</a:t>
            </a:r>
          </a:p>
        </p:txBody>
      </p:sp>
    </p:spTree>
    <p:extLst>
      <p:ext uri="{BB962C8B-B14F-4D97-AF65-F5344CB8AC3E}">
        <p14:creationId xmlns:p14="http://schemas.microsoft.com/office/powerpoint/2010/main" val="591298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914400" y="1033462"/>
            <a:ext cx="6961617" cy="623888"/>
          </a:xfrm>
          <a:noFill/>
        </p:spPr>
        <p:txBody>
          <a:bodyPr>
            <a:normAutofit/>
          </a:bodyPr>
          <a:lstStyle/>
          <a:p>
            <a:pPr eaLnBrk="1" hangingPunct="1"/>
            <a:r>
              <a:rPr lang="en-US" altLang="en-US" sz="3600" dirty="0">
                <a:solidFill>
                  <a:srgbClr val="000000"/>
                </a:solidFill>
              </a:rPr>
              <a:t>Outline</a:t>
            </a:r>
          </a:p>
        </p:txBody>
      </p:sp>
      <p:sp>
        <p:nvSpPr>
          <p:cNvPr id="4099" name="Rectangle 3"/>
          <p:cNvSpPr>
            <a:spLocks noGrp="1" noChangeArrowheads="1"/>
          </p:cNvSpPr>
          <p:nvPr>
            <p:ph idx="1"/>
          </p:nvPr>
        </p:nvSpPr>
        <p:spPr>
          <a:xfrm>
            <a:off x="304800" y="1733550"/>
            <a:ext cx="8610600" cy="3352800"/>
          </a:xfrm>
        </p:spPr>
        <p:txBody>
          <a:bodyPr>
            <a:normAutofit fontScale="92500"/>
          </a:bodyPr>
          <a:lstStyle/>
          <a:p>
            <a:pPr marL="812800" indent="-812800" eaLnBrk="1" hangingPunct="1">
              <a:buFontTx/>
              <a:buAutoNum type="romanUcPeriod"/>
            </a:pPr>
            <a:r>
              <a:rPr lang="en-US" altLang="en-US" dirty="0"/>
              <a:t>Background on Policy Development</a:t>
            </a:r>
          </a:p>
          <a:p>
            <a:pPr marL="812800" indent="-812800" eaLnBrk="1" hangingPunct="1">
              <a:buFontTx/>
              <a:buAutoNum type="romanUcPeriod"/>
            </a:pPr>
            <a:endParaRPr lang="en-US" altLang="en-US" dirty="0"/>
          </a:p>
          <a:p>
            <a:pPr marL="812800" indent="-812800" eaLnBrk="1" hangingPunct="1">
              <a:buFontTx/>
              <a:buAutoNum type="romanUcPeriod"/>
            </a:pPr>
            <a:r>
              <a:rPr lang="en-US" altLang="en-US" dirty="0"/>
              <a:t>ADW Child Protection Policy (CPP)</a:t>
            </a:r>
          </a:p>
          <a:p>
            <a:pPr marL="812800" indent="-812800" eaLnBrk="1" hangingPunct="1">
              <a:buFontTx/>
              <a:buAutoNum type="romanUcPeriod"/>
            </a:pPr>
            <a:endParaRPr lang="en-US" altLang="en-US" dirty="0"/>
          </a:p>
          <a:p>
            <a:pPr marL="812800" indent="-812800" eaLnBrk="1" hangingPunct="1">
              <a:buFontTx/>
              <a:buAutoNum type="romanUcPeriod"/>
            </a:pPr>
            <a:r>
              <a:rPr lang="en-US" altLang="en-US" dirty="0"/>
              <a:t>Personal Safety Education (PSE) Updates</a:t>
            </a:r>
          </a:p>
        </p:txBody>
      </p:sp>
      <p:grpSp>
        <p:nvGrpSpPr>
          <p:cNvPr id="11" name="Group 10"/>
          <p:cNvGrpSpPr/>
          <p:nvPr/>
        </p:nvGrpSpPr>
        <p:grpSpPr>
          <a:xfrm>
            <a:off x="0" y="209550"/>
            <a:ext cx="9144000" cy="609600"/>
            <a:chOff x="0" y="209550"/>
            <a:chExt cx="9144000" cy="609600"/>
          </a:xfrm>
        </p:grpSpPr>
        <p:sp>
          <p:nvSpPr>
            <p:cNvPr id="12" name="Rectangle 11"/>
            <p:cNvSpPr/>
            <p:nvPr/>
          </p:nvSpPr>
          <p:spPr>
            <a:xfrm>
              <a:off x="0" y="209550"/>
              <a:ext cx="9144000" cy="6096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05200" y="209550"/>
              <a:ext cx="2133600" cy="609600"/>
            </a:xfrm>
            <a:prstGeom prst="rect">
              <a:avLst/>
            </a:prstGeom>
          </p:spPr>
        </p:pic>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066800" y="961793"/>
            <a:ext cx="7010400" cy="619357"/>
          </a:xfrm>
        </p:spPr>
        <p:txBody>
          <a:bodyPr/>
          <a:lstStyle/>
          <a:p>
            <a:pPr eaLnBrk="1" hangingPunct="1"/>
            <a:r>
              <a:rPr lang="en-US" altLang="en-US" sz="4000" dirty="0">
                <a:solidFill>
                  <a:srgbClr val="000000"/>
                </a:solidFill>
              </a:rPr>
              <a:t>I.  </a:t>
            </a:r>
            <a:r>
              <a:rPr lang="en-US" altLang="en-US" sz="3600" dirty="0">
                <a:solidFill>
                  <a:srgbClr val="000000"/>
                </a:solidFill>
              </a:rPr>
              <a:t>Background</a:t>
            </a:r>
          </a:p>
        </p:txBody>
      </p:sp>
      <p:sp>
        <p:nvSpPr>
          <p:cNvPr id="5123" name="Rectangle 3"/>
          <p:cNvSpPr>
            <a:spLocks noGrp="1" noChangeArrowheads="1"/>
          </p:cNvSpPr>
          <p:nvPr>
            <p:ph idx="1"/>
          </p:nvPr>
        </p:nvSpPr>
        <p:spPr>
          <a:xfrm>
            <a:off x="228600" y="1809750"/>
            <a:ext cx="8686800" cy="3276600"/>
          </a:xfrm>
        </p:spPr>
        <p:txBody>
          <a:bodyPr>
            <a:normAutofit fontScale="92500" lnSpcReduction="20000"/>
          </a:bodyPr>
          <a:lstStyle/>
          <a:p>
            <a:pPr eaLnBrk="1" hangingPunct="1"/>
            <a:r>
              <a:rPr lang="en-US" altLang="en-US" dirty="0"/>
              <a:t>School Board Child Abuse and Neglect Policy </a:t>
            </a:r>
          </a:p>
          <a:p>
            <a:pPr lvl="1" eaLnBrk="1" hangingPunct="1"/>
            <a:r>
              <a:rPr lang="en-US" altLang="en-US" dirty="0"/>
              <a:t>1993- All schools were required to develop and implement student training at the local level </a:t>
            </a:r>
          </a:p>
          <a:p>
            <a:pPr lvl="1" eaLnBrk="1" hangingPunct="1"/>
            <a:r>
              <a:rPr lang="en-US" altLang="en-US" dirty="0"/>
              <a:t>Designed to promote awareness of the indicators of child abuse and neglect </a:t>
            </a:r>
          </a:p>
        </p:txBody>
      </p:sp>
      <p:grpSp>
        <p:nvGrpSpPr>
          <p:cNvPr id="7" name="Group 6"/>
          <p:cNvGrpSpPr/>
          <p:nvPr/>
        </p:nvGrpSpPr>
        <p:grpSpPr>
          <a:xfrm>
            <a:off x="0" y="209550"/>
            <a:ext cx="9144000" cy="609600"/>
            <a:chOff x="0" y="209550"/>
            <a:chExt cx="9144000" cy="609600"/>
          </a:xfrm>
        </p:grpSpPr>
        <p:sp>
          <p:nvSpPr>
            <p:cNvPr id="11" name="Rectangle 10"/>
            <p:cNvSpPr/>
            <p:nvPr/>
          </p:nvSpPr>
          <p:spPr>
            <a:xfrm>
              <a:off x="0" y="209550"/>
              <a:ext cx="9144000" cy="6096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05200" y="209550"/>
              <a:ext cx="2133600" cy="609600"/>
            </a:xfrm>
            <a:prstGeom prst="rect">
              <a:avLst/>
            </a:prstGeom>
          </p:spPr>
        </p:pic>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3"/>
          <p:cNvSpPr>
            <a:spLocks noGrp="1" noChangeArrowheads="1"/>
          </p:cNvSpPr>
          <p:nvPr>
            <p:ph idx="1"/>
          </p:nvPr>
        </p:nvSpPr>
        <p:spPr>
          <a:xfrm>
            <a:off x="304799" y="1735185"/>
            <a:ext cx="4380963" cy="3198765"/>
          </a:xfrm>
        </p:spPr>
        <p:txBody>
          <a:bodyPr>
            <a:noAutofit/>
          </a:bodyPr>
          <a:lstStyle/>
          <a:p>
            <a:pPr lvl="1" eaLnBrk="1" hangingPunct="1">
              <a:lnSpc>
                <a:spcPct val="90000"/>
              </a:lnSpc>
            </a:pPr>
            <a:r>
              <a:rPr lang="en-US" altLang="en-US" sz="1400" dirty="0"/>
              <a:t>Revised in 2005, 2011 and 2018.</a:t>
            </a:r>
          </a:p>
          <a:p>
            <a:pPr lvl="1" eaLnBrk="1" hangingPunct="1">
              <a:lnSpc>
                <a:spcPct val="90000"/>
              </a:lnSpc>
            </a:pPr>
            <a:r>
              <a:rPr lang="en-US" altLang="en-US" sz="1400" dirty="0"/>
              <a:t>Article 12: To Protect the Faithful</a:t>
            </a:r>
          </a:p>
          <a:p>
            <a:pPr lvl="1" eaLnBrk="1" hangingPunct="1">
              <a:lnSpc>
                <a:spcPct val="90000"/>
              </a:lnSpc>
              <a:buFontTx/>
              <a:buNone/>
            </a:pPr>
            <a:r>
              <a:rPr lang="en-US" altLang="en-US" sz="1400" dirty="0"/>
              <a:t>	 “Dioceses are to maintain “safe environment” programs which the diocesan bishop deems to be in accord with Catholic moral principles. They are to be conducted cooperatively with parents, civil authorities, educators, and community organizations to provide education and training for minors, parents, ministers, employees, volunteers, and others about ways to sustain and foster a safe environment for minors. Dioceses are to make clear to clergy and all members of the community the standards of conduct for clergy and other persons with regard to their contact with minors.”</a:t>
            </a:r>
          </a:p>
        </p:txBody>
      </p:sp>
      <p:sp>
        <p:nvSpPr>
          <p:cNvPr id="6147" name="Text Box 8"/>
          <p:cNvSpPr txBox="1">
            <a:spLocks noChangeArrowheads="1"/>
          </p:cNvSpPr>
          <p:nvPr/>
        </p:nvSpPr>
        <p:spPr bwMode="auto">
          <a:xfrm>
            <a:off x="1066800" y="1316025"/>
            <a:ext cx="701039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eaLnBrk="1" hangingPunct="1"/>
            <a:r>
              <a:rPr lang="en-US" altLang="en-US" sz="2000" b="1" i="1" dirty="0">
                <a:solidFill>
                  <a:schemeClr val="accent5">
                    <a:lumMod val="50000"/>
                  </a:schemeClr>
                </a:solidFill>
              </a:rPr>
              <a:t>Charter for the Protection of Children and Young People</a:t>
            </a:r>
          </a:p>
        </p:txBody>
      </p:sp>
      <p:pic>
        <p:nvPicPr>
          <p:cNvPr id="6148" name="Picture 10" descr="ocypPost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9201" y="1735185"/>
            <a:ext cx="3352800" cy="3179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2"/>
          <p:cNvSpPr>
            <a:spLocks noGrp="1" noChangeArrowheads="1"/>
          </p:cNvSpPr>
          <p:nvPr>
            <p:ph type="title"/>
          </p:nvPr>
        </p:nvSpPr>
        <p:spPr>
          <a:xfrm>
            <a:off x="1066800" y="915773"/>
            <a:ext cx="7010400" cy="619357"/>
          </a:xfrm>
          <a:ln>
            <a:noFill/>
          </a:ln>
          <a:effectLst>
            <a:glow>
              <a:schemeClr val="accent1"/>
            </a:glow>
          </a:effectLst>
        </p:spPr>
        <p:txBody>
          <a:bodyPr/>
          <a:lstStyle/>
          <a:p>
            <a:pPr eaLnBrk="1" hangingPunct="1"/>
            <a:r>
              <a:rPr lang="en-US" altLang="en-US" sz="1800" dirty="0">
                <a:solidFill>
                  <a:srgbClr val="000000"/>
                </a:solidFill>
                <a:latin typeface="Arial Black" panose="020B0A04020102020204" pitchFamily="34" charset="0"/>
              </a:rPr>
              <a:t>UNITED STATES CONFERENCE OF CATHOLIC BISHOPS</a:t>
            </a:r>
          </a:p>
        </p:txBody>
      </p:sp>
      <p:grpSp>
        <p:nvGrpSpPr>
          <p:cNvPr id="13" name="Group 12"/>
          <p:cNvGrpSpPr/>
          <p:nvPr/>
        </p:nvGrpSpPr>
        <p:grpSpPr>
          <a:xfrm>
            <a:off x="0" y="209550"/>
            <a:ext cx="9144000" cy="609600"/>
            <a:chOff x="0" y="209550"/>
            <a:chExt cx="9144000" cy="609600"/>
          </a:xfrm>
        </p:grpSpPr>
        <p:sp>
          <p:nvSpPr>
            <p:cNvPr id="14" name="Rectangle 13"/>
            <p:cNvSpPr/>
            <p:nvPr/>
          </p:nvSpPr>
          <p:spPr>
            <a:xfrm>
              <a:off x="0" y="209550"/>
              <a:ext cx="9144000" cy="6096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505200" y="209550"/>
              <a:ext cx="2133600" cy="609600"/>
            </a:xfrm>
            <a:prstGeom prst="rect">
              <a:avLst/>
            </a:prstGeom>
          </p:spPr>
        </p:pic>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066800" y="929065"/>
            <a:ext cx="7010400" cy="609601"/>
          </a:xfrm>
        </p:spPr>
        <p:txBody>
          <a:bodyPr/>
          <a:lstStyle/>
          <a:p>
            <a:pPr eaLnBrk="1" hangingPunct="1"/>
            <a:r>
              <a:rPr lang="en-US" altLang="en-US" sz="3600" dirty="0">
                <a:solidFill>
                  <a:srgbClr val="000000"/>
                </a:solidFill>
              </a:rPr>
              <a:t>Safe Environment</a:t>
            </a:r>
          </a:p>
        </p:txBody>
      </p:sp>
      <p:sp>
        <p:nvSpPr>
          <p:cNvPr id="7171" name="Rectangle 3"/>
          <p:cNvSpPr>
            <a:spLocks noGrp="1" noChangeArrowheads="1"/>
          </p:cNvSpPr>
          <p:nvPr>
            <p:ph idx="1"/>
          </p:nvPr>
        </p:nvSpPr>
        <p:spPr>
          <a:xfrm>
            <a:off x="228600" y="1538666"/>
            <a:ext cx="8686800" cy="3395284"/>
          </a:xfrm>
        </p:spPr>
        <p:txBody>
          <a:bodyPr>
            <a:normAutofit fontScale="92500"/>
          </a:bodyPr>
          <a:lstStyle/>
          <a:p>
            <a:pPr eaLnBrk="1" hangingPunct="1">
              <a:buFontTx/>
              <a:buNone/>
            </a:pPr>
            <a:endParaRPr lang="en-US" altLang="en-US" sz="1600" dirty="0"/>
          </a:p>
          <a:p>
            <a:pPr eaLnBrk="1" hangingPunct="1"/>
            <a:r>
              <a:rPr lang="en-US" altLang="en-US" dirty="0"/>
              <a:t>Adult “Code of Conduct” </a:t>
            </a:r>
          </a:p>
          <a:p>
            <a:pPr eaLnBrk="1" hangingPunct="1"/>
            <a:r>
              <a:rPr lang="en-US" altLang="en-US" dirty="0"/>
              <a:t>Continued Education/Training </a:t>
            </a:r>
          </a:p>
          <a:p>
            <a:pPr eaLnBrk="1" hangingPunct="1"/>
            <a:r>
              <a:rPr lang="en-US" altLang="en-US" dirty="0"/>
              <a:t>Training programs for children and young people should include age appropriate materials pertaining to personal safety</a:t>
            </a:r>
          </a:p>
        </p:txBody>
      </p:sp>
      <p:grpSp>
        <p:nvGrpSpPr>
          <p:cNvPr id="9" name="Group 8"/>
          <p:cNvGrpSpPr/>
          <p:nvPr/>
        </p:nvGrpSpPr>
        <p:grpSpPr>
          <a:xfrm>
            <a:off x="0" y="209550"/>
            <a:ext cx="9144000" cy="609600"/>
            <a:chOff x="0" y="209550"/>
            <a:chExt cx="9144000" cy="609600"/>
          </a:xfrm>
        </p:grpSpPr>
        <p:sp>
          <p:nvSpPr>
            <p:cNvPr id="10" name="Rectangle 9"/>
            <p:cNvSpPr/>
            <p:nvPr/>
          </p:nvSpPr>
          <p:spPr>
            <a:xfrm>
              <a:off x="0" y="209550"/>
              <a:ext cx="9144000" cy="6096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05200" y="209550"/>
              <a:ext cx="2133600" cy="609600"/>
            </a:xfrm>
            <a:prstGeom prst="rect">
              <a:avLst/>
            </a:prstGeom>
          </p:spPr>
        </p:pic>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104900" y="941116"/>
            <a:ext cx="6934200" cy="632367"/>
          </a:xfrm>
        </p:spPr>
        <p:txBody>
          <a:bodyPr/>
          <a:lstStyle/>
          <a:p>
            <a:pPr eaLnBrk="1" hangingPunct="1"/>
            <a:r>
              <a:rPr lang="en-US" altLang="en-US" sz="3600" dirty="0">
                <a:solidFill>
                  <a:srgbClr val="000000"/>
                </a:solidFill>
              </a:rPr>
              <a:t>II.  ADW Policy </a:t>
            </a:r>
          </a:p>
        </p:txBody>
      </p:sp>
      <p:sp>
        <p:nvSpPr>
          <p:cNvPr id="8195" name="Rectangle 3"/>
          <p:cNvSpPr>
            <a:spLocks noGrp="1" noChangeArrowheads="1"/>
          </p:cNvSpPr>
          <p:nvPr>
            <p:ph idx="1"/>
          </p:nvPr>
        </p:nvSpPr>
        <p:spPr>
          <a:xfrm>
            <a:off x="304800" y="1695450"/>
            <a:ext cx="8153400" cy="3086100"/>
          </a:xfrm>
        </p:spPr>
        <p:txBody>
          <a:bodyPr>
            <a:normAutofit fontScale="92500" lnSpcReduction="10000"/>
          </a:bodyPr>
          <a:lstStyle/>
          <a:p>
            <a:pPr eaLnBrk="1" hangingPunct="1">
              <a:lnSpc>
                <a:spcPct val="80000"/>
              </a:lnSpc>
            </a:pPr>
            <a:r>
              <a:rPr lang="en-US" altLang="en-US" sz="2800" dirty="0"/>
              <a:t>Builds on </a:t>
            </a:r>
            <a:r>
              <a:rPr lang="en-US" altLang="en-US" sz="2800"/>
              <a:t>1986 policy.</a:t>
            </a:r>
            <a:endParaRPr lang="en-US" altLang="en-US" sz="2800" dirty="0"/>
          </a:p>
          <a:p>
            <a:pPr eaLnBrk="1" hangingPunct="1">
              <a:lnSpc>
                <a:spcPct val="80000"/>
              </a:lnSpc>
              <a:buFontTx/>
              <a:buNone/>
            </a:pPr>
            <a:endParaRPr lang="en-US" altLang="en-US" sz="1000" dirty="0"/>
          </a:p>
          <a:p>
            <a:pPr eaLnBrk="1" hangingPunct="1">
              <a:lnSpc>
                <a:spcPct val="80000"/>
              </a:lnSpc>
            </a:pPr>
            <a:r>
              <a:rPr lang="en-US" altLang="en-US" sz="2800" dirty="0"/>
              <a:t>Adopted in 2003 with oversight by the Child Protection Advisory Board. </a:t>
            </a:r>
          </a:p>
          <a:p>
            <a:pPr eaLnBrk="1" hangingPunct="1">
              <a:lnSpc>
                <a:spcPct val="80000"/>
              </a:lnSpc>
            </a:pPr>
            <a:endParaRPr lang="en-US" altLang="en-US" sz="1000" dirty="0"/>
          </a:p>
          <a:p>
            <a:pPr eaLnBrk="1" hangingPunct="1">
              <a:lnSpc>
                <a:spcPct val="80000"/>
              </a:lnSpc>
            </a:pPr>
            <a:r>
              <a:rPr lang="en-US" altLang="en-US" sz="2800" dirty="0"/>
              <a:t>Updated in 1993, 1999, 2003, 2007, 2013 and July 2019.</a:t>
            </a:r>
          </a:p>
          <a:p>
            <a:pPr eaLnBrk="1" hangingPunct="1">
              <a:lnSpc>
                <a:spcPct val="80000"/>
              </a:lnSpc>
              <a:buFontTx/>
              <a:buNone/>
            </a:pPr>
            <a:endParaRPr lang="en-US" altLang="en-US" sz="1000" dirty="0"/>
          </a:p>
          <a:p>
            <a:pPr eaLnBrk="1" hangingPunct="1">
              <a:lnSpc>
                <a:spcPct val="80000"/>
              </a:lnSpc>
            </a:pPr>
            <a:r>
              <a:rPr lang="en-US" altLang="en-US" sz="2800" dirty="0"/>
              <a:t>All children have a right to be safe and protected from harm in any and all environments- home, school religious institutions, neighborhoods and communities.</a:t>
            </a:r>
            <a:r>
              <a:rPr lang="en-US" altLang="en-US" dirty="0"/>
              <a:t> </a:t>
            </a:r>
          </a:p>
        </p:txBody>
      </p:sp>
      <p:grpSp>
        <p:nvGrpSpPr>
          <p:cNvPr id="9" name="Group 8"/>
          <p:cNvGrpSpPr/>
          <p:nvPr/>
        </p:nvGrpSpPr>
        <p:grpSpPr>
          <a:xfrm>
            <a:off x="0" y="209550"/>
            <a:ext cx="9144000" cy="609600"/>
            <a:chOff x="0" y="209550"/>
            <a:chExt cx="9144000" cy="609600"/>
          </a:xfrm>
        </p:grpSpPr>
        <p:sp>
          <p:nvSpPr>
            <p:cNvPr id="10" name="Rectangle 9"/>
            <p:cNvSpPr/>
            <p:nvPr/>
          </p:nvSpPr>
          <p:spPr>
            <a:xfrm>
              <a:off x="0" y="209550"/>
              <a:ext cx="9144000" cy="6096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05200" y="209550"/>
              <a:ext cx="2133600" cy="609600"/>
            </a:xfrm>
            <a:prstGeom prst="rect">
              <a:avLst/>
            </a:prstGeom>
          </p:spPr>
        </p:pic>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104900" y="876300"/>
            <a:ext cx="7010400" cy="647700"/>
          </a:xfrm>
        </p:spPr>
        <p:txBody>
          <a:bodyPr/>
          <a:lstStyle/>
          <a:p>
            <a:pPr eaLnBrk="1" hangingPunct="1"/>
            <a:r>
              <a:rPr lang="en-US" altLang="en-US" sz="3600" dirty="0">
                <a:solidFill>
                  <a:srgbClr val="000000"/>
                </a:solidFill>
              </a:rPr>
              <a:t>Policy:  Education</a:t>
            </a:r>
          </a:p>
        </p:txBody>
      </p:sp>
      <p:sp>
        <p:nvSpPr>
          <p:cNvPr id="9219" name="Rectangle 3"/>
          <p:cNvSpPr>
            <a:spLocks noGrp="1" noChangeArrowheads="1"/>
          </p:cNvSpPr>
          <p:nvPr>
            <p:ph idx="1"/>
          </p:nvPr>
        </p:nvSpPr>
        <p:spPr>
          <a:xfrm>
            <a:off x="304800" y="1581150"/>
            <a:ext cx="8610600" cy="3471484"/>
          </a:xfrm>
        </p:spPr>
        <p:txBody>
          <a:bodyPr>
            <a:normAutofit lnSpcReduction="10000"/>
          </a:bodyPr>
          <a:lstStyle/>
          <a:p>
            <a:pPr eaLnBrk="1" hangingPunct="1">
              <a:lnSpc>
                <a:spcPct val="90000"/>
              </a:lnSpc>
            </a:pPr>
            <a:r>
              <a:rPr lang="en-US" altLang="en-US" sz="2800" dirty="0"/>
              <a:t>Children and young people shall attend scheduled training/classroom sessions</a:t>
            </a:r>
          </a:p>
          <a:p>
            <a:pPr eaLnBrk="1" hangingPunct="1">
              <a:lnSpc>
                <a:spcPct val="90000"/>
              </a:lnSpc>
            </a:pPr>
            <a:r>
              <a:rPr lang="en-US" altLang="en-US" sz="2800" b="1" u="sng" dirty="0"/>
              <a:t>Age appropriate</a:t>
            </a:r>
            <a:r>
              <a:rPr lang="en-US" altLang="en-US" sz="2800" dirty="0"/>
              <a:t> abuse prevention education programs are available at both the elementary, middle and secondary level</a:t>
            </a:r>
          </a:p>
          <a:p>
            <a:pPr eaLnBrk="1" hangingPunct="1">
              <a:lnSpc>
                <a:spcPct val="90000"/>
              </a:lnSpc>
            </a:pPr>
            <a:r>
              <a:rPr lang="en-US" altLang="en-US" sz="2800" dirty="0"/>
              <a:t>Such program shall be provided annually to children in all grades of every parochial elementary school in the Archdiocese as well as children participating in religious education programs. </a:t>
            </a:r>
          </a:p>
          <a:p>
            <a:pPr eaLnBrk="1" hangingPunct="1">
              <a:lnSpc>
                <a:spcPct val="90000"/>
              </a:lnSpc>
              <a:buFontTx/>
              <a:buNone/>
            </a:pPr>
            <a:endParaRPr lang="en-US" altLang="en-US" sz="2800" dirty="0"/>
          </a:p>
          <a:p>
            <a:pPr eaLnBrk="1" hangingPunct="1">
              <a:lnSpc>
                <a:spcPct val="90000"/>
              </a:lnSpc>
            </a:pPr>
            <a:endParaRPr lang="en-US" altLang="en-US" sz="2800" dirty="0"/>
          </a:p>
        </p:txBody>
      </p:sp>
      <p:grpSp>
        <p:nvGrpSpPr>
          <p:cNvPr id="9" name="Group 8"/>
          <p:cNvGrpSpPr/>
          <p:nvPr/>
        </p:nvGrpSpPr>
        <p:grpSpPr>
          <a:xfrm>
            <a:off x="0" y="209550"/>
            <a:ext cx="9144000" cy="609600"/>
            <a:chOff x="0" y="209550"/>
            <a:chExt cx="9144000" cy="609600"/>
          </a:xfrm>
        </p:grpSpPr>
        <p:sp>
          <p:nvSpPr>
            <p:cNvPr id="10" name="Rectangle 9"/>
            <p:cNvSpPr/>
            <p:nvPr/>
          </p:nvSpPr>
          <p:spPr>
            <a:xfrm>
              <a:off x="0" y="209550"/>
              <a:ext cx="9144000" cy="6096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05200" y="209550"/>
              <a:ext cx="2133600" cy="609600"/>
            </a:xfrm>
            <a:prstGeom prst="rect">
              <a:avLst/>
            </a:prstGeom>
          </p:spPr>
        </p:pic>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066800" y="1047750"/>
            <a:ext cx="7010400" cy="619357"/>
          </a:xfrm>
        </p:spPr>
        <p:txBody>
          <a:bodyPr/>
          <a:lstStyle/>
          <a:p>
            <a:pPr eaLnBrk="1" hangingPunct="1"/>
            <a:r>
              <a:rPr lang="en-US" altLang="en-US" sz="3600" dirty="0">
                <a:solidFill>
                  <a:srgbClr val="000000"/>
                </a:solidFill>
              </a:rPr>
              <a:t>III. Personal Safety</a:t>
            </a:r>
            <a:endParaRPr lang="en-US" altLang="en-US" sz="3600" b="1" dirty="0">
              <a:solidFill>
                <a:srgbClr val="000000"/>
              </a:solidFill>
            </a:endParaRPr>
          </a:p>
        </p:txBody>
      </p:sp>
      <p:sp>
        <p:nvSpPr>
          <p:cNvPr id="10243" name="Rectangle 5"/>
          <p:cNvSpPr>
            <a:spLocks noGrp="1" noChangeArrowheads="1"/>
          </p:cNvSpPr>
          <p:nvPr>
            <p:ph sz="half" idx="1"/>
          </p:nvPr>
        </p:nvSpPr>
        <p:spPr>
          <a:xfrm>
            <a:off x="304800" y="2190750"/>
            <a:ext cx="8458200" cy="2381250"/>
          </a:xfrm>
        </p:spPr>
        <p:txBody>
          <a:bodyPr/>
          <a:lstStyle/>
          <a:p>
            <a:pPr eaLnBrk="1" hangingPunct="1"/>
            <a:r>
              <a:rPr lang="en-US" altLang="en-US" dirty="0"/>
              <a:t>In 2004, </a:t>
            </a:r>
            <a:r>
              <a:rPr lang="en-US" altLang="en-US" i="1" dirty="0"/>
              <a:t>Child Lures Prevention Program was mandated for all schools, but today, </a:t>
            </a:r>
            <a:r>
              <a:rPr lang="en-US" altLang="en-US" dirty="0"/>
              <a:t>integrated curriculum is used to teach the Child Protection Policy standards into Religion or Health-based classes. </a:t>
            </a:r>
          </a:p>
        </p:txBody>
      </p:sp>
      <p:grpSp>
        <p:nvGrpSpPr>
          <p:cNvPr id="9" name="Group 8"/>
          <p:cNvGrpSpPr/>
          <p:nvPr/>
        </p:nvGrpSpPr>
        <p:grpSpPr>
          <a:xfrm>
            <a:off x="0" y="209550"/>
            <a:ext cx="9144000" cy="609600"/>
            <a:chOff x="0" y="209550"/>
            <a:chExt cx="9144000" cy="609600"/>
          </a:xfrm>
        </p:grpSpPr>
        <p:sp>
          <p:nvSpPr>
            <p:cNvPr id="10" name="Rectangle 9"/>
            <p:cNvSpPr/>
            <p:nvPr/>
          </p:nvSpPr>
          <p:spPr>
            <a:xfrm>
              <a:off x="0" y="209550"/>
              <a:ext cx="9144000" cy="6096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05200" y="209550"/>
              <a:ext cx="2133600" cy="609600"/>
            </a:xfrm>
            <a:prstGeom prst="rect">
              <a:avLst/>
            </a:prstGeom>
          </p:spPr>
        </p:pic>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7" name="Rectangle 6"/>
          <p:cNvSpPr>
            <a:spLocks noGrp="1" noChangeArrowheads="1"/>
          </p:cNvSpPr>
          <p:nvPr>
            <p:ph sz="half" idx="1"/>
          </p:nvPr>
        </p:nvSpPr>
        <p:spPr>
          <a:xfrm>
            <a:off x="228600" y="1657350"/>
            <a:ext cx="4648200" cy="3276600"/>
          </a:xfrm>
        </p:spPr>
        <p:txBody>
          <a:bodyPr>
            <a:normAutofit fontScale="92500" lnSpcReduction="10000"/>
          </a:bodyPr>
          <a:lstStyle/>
          <a:p>
            <a:pPr marL="533400" indent="-533400" eaLnBrk="1" hangingPunct="1">
              <a:lnSpc>
                <a:spcPct val="80000"/>
              </a:lnSpc>
              <a:buFontTx/>
              <a:buAutoNum type="arabicPeriod"/>
            </a:pPr>
            <a:r>
              <a:rPr lang="en-US" altLang="en-US" sz="2400" dirty="0"/>
              <a:t>Basic safety skills</a:t>
            </a:r>
          </a:p>
          <a:p>
            <a:pPr marL="533400" indent="-533400" eaLnBrk="1" hangingPunct="1">
              <a:lnSpc>
                <a:spcPct val="80000"/>
              </a:lnSpc>
              <a:buFontTx/>
              <a:buAutoNum type="arabicPeriod"/>
            </a:pPr>
            <a:r>
              <a:rPr lang="en-US" altLang="en-US" sz="2400" dirty="0"/>
              <a:t>Recognition of dangerous and abusive situations</a:t>
            </a:r>
          </a:p>
          <a:p>
            <a:pPr marL="533400" indent="-533400" eaLnBrk="1" hangingPunct="1">
              <a:lnSpc>
                <a:spcPct val="80000"/>
              </a:lnSpc>
              <a:buFontTx/>
              <a:buAutoNum type="arabicPeriod"/>
            </a:pPr>
            <a:r>
              <a:rPr lang="en-US" altLang="en-US" sz="2400" dirty="0"/>
              <a:t>Appropriate and inappropriate physical contact and other inappropriate boundary violations</a:t>
            </a:r>
          </a:p>
          <a:p>
            <a:pPr marL="533400" indent="-533400" eaLnBrk="1" hangingPunct="1">
              <a:lnSpc>
                <a:spcPct val="80000"/>
              </a:lnSpc>
              <a:buFontTx/>
              <a:buAutoNum type="arabicPeriod"/>
            </a:pPr>
            <a:r>
              <a:rPr lang="en-US" altLang="en-US" sz="2400" dirty="0"/>
              <a:t>Ability to say “no” to unwanted situations</a:t>
            </a:r>
          </a:p>
          <a:p>
            <a:pPr marL="533400" indent="-533400" eaLnBrk="1" hangingPunct="1">
              <a:lnSpc>
                <a:spcPct val="80000"/>
              </a:lnSpc>
              <a:buFontTx/>
              <a:buAutoNum type="arabicPeriod"/>
            </a:pPr>
            <a:r>
              <a:rPr lang="en-US" altLang="en-US" sz="2400" dirty="0"/>
              <a:t>Ability to identify a trusting adult with whom to speak</a:t>
            </a:r>
          </a:p>
          <a:p>
            <a:pPr marL="533400" indent="-533400" eaLnBrk="1" hangingPunct="1">
              <a:lnSpc>
                <a:spcPct val="80000"/>
              </a:lnSpc>
              <a:buFontTx/>
              <a:buAutoNum type="arabicPeriod"/>
            </a:pPr>
            <a:endParaRPr lang="en-US" altLang="en-US" sz="2400" dirty="0"/>
          </a:p>
        </p:txBody>
      </p:sp>
      <p:sp>
        <p:nvSpPr>
          <p:cNvPr id="11268" name="Rectangle 7"/>
          <p:cNvSpPr>
            <a:spLocks noGrp="1" noChangeArrowheads="1"/>
          </p:cNvSpPr>
          <p:nvPr>
            <p:ph sz="half" idx="2"/>
          </p:nvPr>
        </p:nvSpPr>
        <p:spPr>
          <a:xfrm>
            <a:off x="4724400" y="1657350"/>
            <a:ext cx="4114800" cy="3162300"/>
          </a:xfrm>
        </p:spPr>
        <p:txBody>
          <a:bodyPr>
            <a:normAutofit fontScale="92500" lnSpcReduction="10000"/>
          </a:bodyPr>
          <a:lstStyle/>
          <a:p>
            <a:pPr eaLnBrk="1" hangingPunct="1">
              <a:lnSpc>
                <a:spcPct val="80000"/>
              </a:lnSpc>
              <a:buFontTx/>
              <a:buNone/>
            </a:pPr>
            <a:r>
              <a:rPr lang="en-US" altLang="en-US" sz="2400" dirty="0"/>
              <a:t>6. Importance of disclosure if inappropriate or unwanted actions are directed to self or others</a:t>
            </a:r>
          </a:p>
          <a:p>
            <a:pPr eaLnBrk="1" hangingPunct="1">
              <a:lnSpc>
                <a:spcPct val="80000"/>
              </a:lnSpc>
              <a:buFontTx/>
              <a:buNone/>
            </a:pPr>
            <a:r>
              <a:rPr lang="en-US" altLang="en-US" sz="2400" dirty="0"/>
              <a:t>7. Recognition that abusive situations are never the fault of the child</a:t>
            </a:r>
          </a:p>
          <a:p>
            <a:pPr eaLnBrk="1" hangingPunct="1">
              <a:lnSpc>
                <a:spcPct val="80000"/>
              </a:lnSpc>
              <a:buFontTx/>
              <a:buNone/>
            </a:pPr>
            <a:r>
              <a:rPr lang="en-US" altLang="en-US" sz="2400" dirty="0"/>
              <a:t>8.  Ability to safely interact with technology,  including the internet and mobile devices</a:t>
            </a:r>
          </a:p>
        </p:txBody>
      </p:sp>
      <p:sp>
        <p:nvSpPr>
          <p:cNvPr id="10" name="Rectangle 2"/>
          <p:cNvSpPr txBox="1">
            <a:spLocks noChangeArrowheads="1"/>
          </p:cNvSpPr>
          <p:nvPr/>
        </p:nvSpPr>
        <p:spPr>
          <a:xfrm>
            <a:off x="228600" y="923693"/>
            <a:ext cx="8915400" cy="619357"/>
          </a:xfrm>
          <a:prstGeom prst="rect">
            <a:avLst/>
          </a:prstGeom>
        </p:spPr>
        <p:txBody>
          <a:bodyPr vert="horz" wrap="none" lIns="0" tIns="0" rIns="0" bIns="0" rtlCol="0" anchor="ctr">
            <a:noAutofit/>
            <a:scene3d>
              <a:camera prst="orthographicFront">
                <a:rot lat="0" lon="0" rev="0"/>
              </a:camera>
              <a:lightRig rig="threePt" dir="t"/>
            </a:scene3d>
          </a:bodyPr>
          <a:lstStyle>
            <a:lvl1pPr algn="ctr" defTabSz="914400" rtl="0" eaLnBrk="1" latinLnBrk="0" hangingPunct="1">
              <a:spcBef>
                <a:spcPct val="0"/>
              </a:spcBef>
              <a:buNone/>
              <a:defRPr sz="4000" b="1" kern="1200">
                <a:ln w="6350">
                  <a:solidFill>
                    <a:schemeClr val="bg1">
                      <a:lumMod val="65000"/>
                    </a:schemeClr>
                  </a:solidFill>
                </a:ln>
                <a:gradFill>
                  <a:gsLst>
                    <a:gs pos="52000">
                      <a:schemeClr val="tx2">
                        <a:lumMod val="50000"/>
                      </a:schemeClr>
                    </a:gs>
                    <a:gs pos="0">
                      <a:srgbClr val="4081D0"/>
                    </a:gs>
                    <a:gs pos="100000">
                      <a:srgbClr val="3276C8"/>
                    </a:gs>
                  </a:gsLst>
                  <a:lin ang="5400000" scaled="0"/>
                </a:gradFill>
                <a:effectLst>
                  <a:glow rad="1676400">
                    <a:schemeClr val="bg1">
                      <a:alpha val="39000"/>
                    </a:schemeClr>
                  </a:glow>
                </a:effectLst>
                <a:latin typeface="Perpetua Titling MT" panose="02020502060505020804" pitchFamily="18" charset="0"/>
                <a:ea typeface="+mj-ea"/>
                <a:cs typeface="+mj-cs"/>
              </a:defRPr>
            </a:lvl1pPr>
          </a:lstStyle>
          <a:p>
            <a:pPr fontAlgn="auto">
              <a:spcAft>
                <a:spcPts val="0"/>
              </a:spcAft>
            </a:pPr>
            <a:r>
              <a:rPr lang="en-US" altLang="en-US" sz="2200" cap="all" dirty="0">
                <a:solidFill>
                  <a:srgbClr val="000000"/>
                </a:solidFill>
                <a:latin typeface="Arial Black" panose="020B0A04020102020204" pitchFamily="34" charset="0"/>
              </a:rPr>
              <a:t>III. Personal Safety education - 7 key standards</a:t>
            </a:r>
          </a:p>
        </p:txBody>
      </p:sp>
      <p:grpSp>
        <p:nvGrpSpPr>
          <p:cNvPr id="11" name="Group 10"/>
          <p:cNvGrpSpPr/>
          <p:nvPr/>
        </p:nvGrpSpPr>
        <p:grpSpPr>
          <a:xfrm>
            <a:off x="0" y="209550"/>
            <a:ext cx="9144000" cy="609600"/>
            <a:chOff x="0" y="209550"/>
            <a:chExt cx="9144000" cy="609600"/>
          </a:xfrm>
        </p:grpSpPr>
        <p:sp>
          <p:nvSpPr>
            <p:cNvPr id="12" name="Rectangle 11"/>
            <p:cNvSpPr/>
            <p:nvPr/>
          </p:nvSpPr>
          <p:spPr>
            <a:xfrm>
              <a:off x="0" y="209550"/>
              <a:ext cx="9144000" cy="6096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05200" y="209550"/>
              <a:ext cx="2133600" cy="609600"/>
            </a:xfrm>
            <a:prstGeom prst="rect">
              <a:avLst/>
            </a:prstGeom>
          </p:spPr>
        </p:pic>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Child Protec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1000</TotalTime>
  <Words>1085</Words>
  <Application>Microsoft Office PowerPoint</Application>
  <PresentationFormat>On-screen Show (16:9)</PresentationFormat>
  <Paragraphs>133</Paragraphs>
  <Slides>18</Slides>
  <Notes>18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Arial</vt:lpstr>
      <vt:lpstr>Arial Black</vt:lpstr>
      <vt:lpstr>Calibri</vt:lpstr>
      <vt:lpstr>Perpetua</vt:lpstr>
      <vt:lpstr>Perpetua Titling MT</vt:lpstr>
      <vt:lpstr>Times New Roman</vt:lpstr>
      <vt:lpstr>Wingdings</vt:lpstr>
      <vt:lpstr>Wingdings 2</vt:lpstr>
      <vt:lpstr>Child Protection</vt:lpstr>
      <vt:lpstr>PowerPoint Presentation</vt:lpstr>
      <vt:lpstr>Outline</vt:lpstr>
      <vt:lpstr>I.  Background</vt:lpstr>
      <vt:lpstr>UNITED STATES CONFERENCE OF CATHOLIC BISHOPS</vt:lpstr>
      <vt:lpstr>Safe Environment</vt:lpstr>
      <vt:lpstr>II.  ADW Policy </vt:lpstr>
      <vt:lpstr>Policy:  Education</vt:lpstr>
      <vt:lpstr>III. Personal Safety</vt:lpstr>
      <vt:lpstr>PowerPoint Presentation</vt:lpstr>
      <vt:lpstr>Age-Appropriate</vt:lpstr>
      <vt:lpstr>III. Personal Safety</vt:lpstr>
      <vt:lpstr>III. Personal Safety</vt:lpstr>
      <vt:lpstr>III. Personal Safety</vt:lpstr>
      <vt:lpstr>PowerPoint Presentation</vt:lpstr>
      <vt:lpstr>O N L I N E   </vt:lpstr>
      <vt:lpstr>Implementation</vt:lpstr>
      <vt:lpstr>Contact INFO</vt:lpstr>
      <vt:lpstr>Contact INFO</vt:lpstr>
    </vt:vector>
  </TitlesOfParts>
  <Company>Archdiocese of Wash.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Archdiocese of Washington</dc:creator>
  <cp:lastModifiedBy>Dillon, Anne</cp:lastModifiedBy>
  <cp:revision>72</cp:revision>
  <dcterms:created xsi:type="dcterms:W3CDTF">2005-10-04T14:04:50Z</dcterms:created>
  <dcterms:modified xsi:type="dcterms:W3CDTF">2023-07-29T18:48:00Z</dcterms:modified>
</cp:coreProperties>
</file>