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3" r:id="rId11"/>
    <p:sldId id="267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8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570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1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9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28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41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7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7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1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3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9B48CA-2AC4-471A-9618-226BB290B2FE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49B04-3987-4DBD-832F-14EBE2063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21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GGOZgMvYK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06" y="1451432"/>
            <a:ext cx="5957072" cy="3399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2455" y="440906"/>
            <a:ext cx="6685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hlinkClick r:id="rId3"/>
              </a:rPr>
              <a:t>Introduction to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26674" y="5599611"/>
            <a:ext cx="5939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Presented by Chris Buchleitner</a:t>
            </a:r>
          </a:p>
          <a:p>
            <a:pPr algn="ctr"/>
            <a:r>
              <a:rPr lang="en-US" dirty="0" smtClean="0"/>
              <a:t>Assistant Superintendent of School Operations and Student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300" y="1849821"/>
            <a:ext cx="7070694" cy="42923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8571" y="757644"/>
            <a:ext cx="634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7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Resources: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Alicetraining.com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985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</a:t>
            </a:r>
            <a:r>
              <a:rPr lang="en-US" dirty="0" smtClean="0">
                <a:solidFill>
                  <a:srgbClr val="FF0000"/>
                </a:solidFill>
              </a:rPr>
              <a:t>A.L.I.C.E.?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589013"/>
            <a:ext cx="7175863" cy="4977250"/>
          </a:xfrm>
        </p:spPr>
      </p:pic>
    </p:spTree>
    <p:extLst>
      <p:ext uri="{BB962C8B-B14F-4D97-AF65-F5344CB8AC3E}">
        <p14:creationId xmlns:p14="http://schemas.microsoft.com/office/powerpoint/2010/main" val="29300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71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0"/>
            <a:ext cx="10779034" cy="6857999"/>
          </a:xfrm>
        </p:spPr>
      </p:pic>
    </p:spTree>
    <p:extLst>
      <p:ext uri="{BB962C8B-B14F-4D97-AF65-F5344CB8AC3E}">
        <p14:creationId xmlns:p14="http://schemas.microsoft.com/office/powerpoint/2010/main" val="37273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60" y="346108"/>
            <a:ext cx="10854723" cy="63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9549" y="609088"/>
            <a:ext cx="10192242" cy="5855507"/>
            <a:chOff x="1129549" y="609088"/>
            <a:chExt cx="10192242" cy="58555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9549" y="609088"/>
              <a:ext cx="10192242" cy="585550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9080938" y="4572000"/>
              <a:ext cx="1597572" cy="1135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9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787" y="370725"/>
            <a:ext cx="10764115" cy="62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95" y="262572"/>
            <a:ext cx="6401640" cy="37352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7683" y="3195145"/>
            <a:ext cx="2669627" cy="294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17" y="2706424"/>
            <a:ext cx="7150664" cy="41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6" y="204469"/>
            <a:ext cx="10227352" cy="63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efca26cfd723173d4fc5f1a1f41ba8a745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</TotalTime>
  <Words>24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PowerPoint Presentation</vt:lpstr>
      <vt:lpstr>Why A.L.I.C.E.?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kostelnik</dc:creator>
  <cp:lastModifiedBy>Buchleitner, Christian</cp:lastModifiedBy>
  <cp:revision>14</cp:revision>
  <dcterms:created xsi:type="dcterms:W3CDTF">2019-01-14T19:01:06Z</dcterms:created>
  <dcterms:modified xsi:type="dcterms:W3CDTF">2019-03-14T14:39:11Z</dcterms:modified>
</cp:coreProperties>
</file>