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media/image2.jpeg" ContentType="image/jpeg"/>
  <Override PartName="/ppt/media/image3.jpeg" ContentType="image/jpeg"/>
  <Override PartName="/ppt/theme/theme2.xml" ContentType="application/vnd.openxmlformats-officedocument.theme+xml"/>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1pPr>
    <a:lvl2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2pPr>
    <a:lvl3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3pPr>
    <a:lvl4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4pPr>
    <a:lvl5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5pPr>
    <a:lvl6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6pPr>
    <a:lvl7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7pPr>
    <a:lvl8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8pPr>
    <a:lvl9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4D7"/>
          </a:solidFill>
        </a:fill>
      </a:tcStyle>
    </a:wholeTbl>
    <a:band2H>
      <a:tcTxStyle b="def" i="def"/>
      <a:tcStyle>
        <a:tcBdr/>
        <a:fill>
          <a:solidFill>
            <a:srgbClr val="DDDBCF"/>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25400" cap="flat">
              <a:solidFill>
                <a:srgbClr val="AC9C88"/>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6D4C8"/>
          </a:solidFill>
        </a:fill>
      </a:tcStyle>
    </a:firstCol>
    <a:lastRow>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25400" cap="flat">
              <a:solidFill>
                <a:srgbClr val="878889"/>
              </a:solidFill>
              <a:prstDash val="solid"/>
              <a:miter lim="400000"/>
            </a:ln>
          </a:top>
          <a:bottom>
            <a:ln w="12700" cap="flat">
              <a:noFill/>
              <a:miter lim="400000"/>
            </a:ln>
          </a:bottom>
          <a:insideH>
            <a:ln w="12700" cap="flat">
              <a:solidFill>
                <a:srgbClr val="878889"/>
              </a:solidFill>
              <a:prstDash val="solid"/>
              <a:miter lim="400000"/>
            </a:ln>
          </a:insideH>
          <a:insideV>
            <a:ln w="12700" cap="flat">
              <a:noFill/>
              <a:miter lim="400000"/>
            </a:ln>
          </a:insideV>
        </a:tcBdr>
        <a:fill>
          <a:solidFill>
            <a:srgbClr val="BDBDBD"/>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25400" cap="flat">
              <a:solidFill>
                <a:srgbClr val="8F2817"/>
              </a:solidFill>
              <a:prstDash val="solid"/>
              <a:miter lim="400000"/>
            </a:ln>
          </a:bottom>
          <a:insideH>
            <a:ln w="12700" cap="flat">
              <a:solidFill>
                <a:srgbClr val="8F2817"/>
              </a:solidFill>
              <a:prstDash val="solid"/>
              <a:miter lim="400000"/>
            </a:ln>
          </a:insideH>
          <a:insideV>
            <a:ln w="12700" cap="flat">
              <a:noFill/>
              <a:miter lim="400000"/>
            </a:ln>
          </a:insideV>
        </a:tcBdr>
        <a:fill>
          <a:solidFill>
            <a:srgbClr val="B8341D"/>
          </a:solidFill>
        </a:fill>
      </a:tcStyle>
    </a:firstRow>
  </a:tblStyle>
  <a:tblStyle styleId="{C7B018BB-80A7-4F77-B60F-C8B233D01FF8}"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F0EEE0"/>
          </a:solidFill>
        </a:fill>
      </a:tcStyle>
    </a:wholeTbl>
    <a:band2H>
      <a:tcTxStyle b="def" i="def"/>
      <a:tcStyle>
        <a:tcBdr/>
        <a:fill>
          <a:solidFill>
            <a:srgbClr val="F0EEE0">
              <a:alpha val="93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solidFill>
                <a:srgbClr val="AC9C88"/>
              </a:solidFill>
              <a:prstDash val="solid"/>
              <a:miter lim="400000"/>
            </a:ln>
          </a:left>
          <a:right>
            <a:ln w="25400" cap="flat">
              <a:solidFill>
                <a:srgbClr val="AC9C88"/>
              </a:solidFill>
              <a:prstDash val="solid"/>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noFill/>
        </a:fill>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25400" cap="flat">
              <a:solidFill>
                <a:srgbClr val="AC9C88"/>
              </a:solidFill>
              <a:prstDash val="solid"/>
              <a:miter lim="400000"/>
            </a:ln>
          </a:top>
          <a:bottom>
            <a:ln w="12700" cap="flat">
              <a:solidFill>
                <a:srgbClr val="5F5857"/>
              </a:solidFill>
              <a:prstDash val="solid"/>
              <a:miter lim="400000"/>
            </a:ln>
          </a:bottom>
          <a:insideH>
            <a:ln w="12700" cap="flat">
              <a:solidFill>
                <a:srgbClr val="972318"/>
              </a:solidFill>
              <a:prstDash val="solid"/>
              <a:miter lim="400000"/>
            </a:ln>
          </a:insideH>
          <a:insideV>
            <a:ln w="12700" cap="flat">
              <a:noFill/>
              <a:miter lim="400000"/>
            </a:ln>
          </a:insideV>
        </a:tcBdr>
        <a:fill>
          <a:no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solidFill>
                <a:srgbClr val="5F5857"/>
              </a:solidFill>
              <a:prstDash val="solid"/>
              <a:miter lim="400000"/>
            </a:ln>
          </a:top>
          <a:bottom>
            <a:ln w="25400" cap="flat">
              <a:solidFill>
                <a:srgbClr val="AC9C88"/>
              </a:solidFill>
              <a:prstDash val="solid"/>
              <a:miter lim="400000"/>
            </a:ln>
          </a:bottom>
          <a:insideH>
            <a:ln w="12700" cap="flat">
              <a:solidFill>
                <a:srgbClr val="B14019"/>
              </a:solidFill>
              <a:prstDash val="solid"/>
              <a:miter lim="400000"/>
            </a:ln>
          </a:insideH>
          <a:insideV>
            <a:ln w="12700" cap="flat">
              <a:noFill/>
              <a:miter lim="400000"/>
            </a:ln>
          </a:insideV>
        </a:tcBdr>
        <a:fill>
          <a:noFill/>
        </a:fill>
      </a:tcStyle>
    </a:firstRow>
  </a:tblStyle>
  <a:tblStyle styleId="{EEE7283C-3CF3-47DC-8721-378D4A62B228}"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F0EEE0"/>
          </a:solidFill>
        </a:fill>
      </a:tcStyle>
    </a:wholeTbl>
    <a:band2H>
      <a:tcTxStyle b="def" i="def"/>
      <a:tcStyle>
        <a:tcBdr/>
        <a:fill>
          <a:solidFill>
            <a:srgbClr val="F0EEE0">
              <a:alpha val="93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D6D4C8"/>
          </a:solidFill>
        </a:fill>
      </a:tcStyle>
    </a:firstCol>
    <a:lastRow>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29124"/>
              </a:solidFill>
              <a:prstDash val="solid"/>
              <a:miter lim="400000"/>
            </a:ln>
          </a:insideH>
          <a:insideV>
            <a:ln w="12700" cap="flat">
              <a:noFill/>
              <a:miter lim="400000"/>
            </a:ln>
          </a:insideV>
        </a:tcBdr>
        <a:fill>
          <a:solidFill>
            <a:srgbClr val="E4AA2A"/>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AAAAAA"/>
              </a:solidFill>
              <a:prstDash val="solid"/>
              <a:miter lim="400000"/>
            </a:ln>
          </a:insideH>
          <a:insideV>
            <a:ln w="12700" cap="flat">
              <a:noFill/>
              <a:miter lim="400000"/>
            </a:ln>
          </a:insideV>
        </a:tcBdr>
        <a:fill>
          <a:solidFill>
            <a:srgbClr val="858585"/>
          </a:solidFill>
        </a:fill>
      </a:tcStyle>
    </a:firstRow>
  </a:tblStyle>
  <a:tblStyle styleId="{CF821DB8-F4EB-4A41-A1BA-3FCAFE7338EE}" styleName="">
    <a:tblBg/>
    <a:wholeTbl>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solidFill>
                <a:srgbClr val="797979">
                  <a:alpha val="38000"/>
                </a:srgbClr>
              </a:solidFill>
              <a:prstDash val="solid"/>
              <a:miter lim="400000"/>
            </a:ln>
          </a:top>
          <a:bottom>
            <a:ln w="12700" cap="flat">
              <a:solidFill>
                <a:srgbClr val="797979">
                  <a:alpha val="38000"/>
                </a:srgbClr>
              </a:solidFill>
              <a:prstDash val="solid"/>
              <a:miter lim="400000"/>
            </a:ln>
          </a:bottom>
          <a:insideH>
            <a:ln w="12700" cap="flat">
              <a:solidFill>
                <a:srgbClr val="797979">
                  <a:alpha val="38000"/>
                </a:srgbClr>
              </a:solidFill>
              <a:prstDash val="solid"/>
              <a:miter lim="400000"/>
            </a:ln>
          </a:insideH>
          <a:insideV>
            <a:ln w="12700" cap="flat">
              <a:noFill/>
              <a:miter lim="400000"/>
            </a:ln>
          </a:insideV>
        </a:tcBdr>
        <a:fill>
          <a:noFill/>
        </a:fill>
      </a:tcStyle>
    </a:wholeTbl>
    <a:band2H>
      <a:tcTxStyle b="def" i="def"/>
      <a:tcStyle>
        <a:tcBdr/>
        <a:fill>
          <a:solidFill>
            <a:srgbClr val="86B5C3">
              <a:alpha val="14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86B5C3">
                  <a:alpha val="75000"/>
                </a:srgbClr>
              </a:solidFill>
              <a:prstDash val="solid"/>
              <a:miter lim="400000"/>
            </a:ln>
          </a:top>
          <a:bottom>
            <a:ln w="12700" cap="flat">
              <a:solidFill>
                <a:srgbClr val="86B5C3">
                  <a:alpha val="75000"/>
                </a:srgbClr>
              </a:solidFill>
              <a:prstDash val="solid"/>
              <a:miter lim="400000"/>
            </a:ln>
          </a:bottom>
          <a:insideH>
            <a:ln w="12700" cap="flat">
              <a:solidFill>
                <a:srgbClr val="86B5C3">
                  <a:alpha val="75000"/>
                </a:srgbClr>
              </a:solidFill>
              <a:prstDash val="solid"/>
              <a:miter lim="400000"/>
            </a:ln>
          </a:insideH>
          <a:insideV>
            <a:ln w="12700" cap="flat">
              <a:noFill/>
              <a:miter lim="400000"/>
            </a:ln>
          </a:insideV>
        </a:tcBdr>
        <a:fill>
          <a:noFill/>
        </a:fill>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6B5C3">
                  <a:alpha val="75000"/>
                </a:srgbClr>
              </a:solidFill>
              <a:prstDash val="solid"/>
              <a:miter lim="400000"/>
            </a:ln>
          </a:insideH>
          <a:insideV>
            <a:ln w="12700" cap="flat">
              <a:noFill/>
              <a:miter lim="400000"/>
            </a:ln>
          </a:insideV>
        </a:tcBdr>
        <a:fill>
          <a:no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6B5C3">
                  <a:alpha val="75000"/>
                </a:srgbClr>
              </a:solidFill>
              <a:prstDash val="solid"/>
              <a:miter lim="400000"/>
            </a:ln>
          </a:insideH>
          <a:insideV>
            <a:ln w="12700" cap="flat">
              <a:noFill/>
              <a:miter lim="400000"/>
            </a:ln>
          </a:insideV>
        </a:tcBdr>
        <a:fill>
          <a:noFill/>
        </a:fill>
      </a:tcStyle>
    </a:firstRow>
  </a:tblStyle>
  <a:tblStyle styleId="{33BA23B1-9221-436E-865A-0063620EA4FD}" styleName="">
    <a:tblBg/>
    <a:wholeTbl>
      <a:tcTxStyle b="on" i="off">
        <a:font>
          <a:latin typeface="Helvetica Neue Bold Condensed"/>
          <a:ea typeface="Helvetica Neue Bold Condensed"/>
          <a:cs typeface="Helvetica Neue Bold Condensed"/>
        </a:font>
        <a:srgbClr val="FFFFFF"/>
      </a:tcTxStyle>
      <a:tcStyle>
        <a:tcBdr>
          <a:left>
            <a:ln w="12700" cap="flat">
              <a:solidFill>
                <a:srgbClr val="9F9F9F"/>
              </a:solidFill>
              <a:prstDash val="solid"/>
              <a:miter lim="400000"/>
            </a:ln>
          </a:left>
          <a:right>
            <a:ln w="12700" cap="flat">
              <a:solidFill>
                <a:srgbClr val="9F9F9F"/>
              </a:solidFill>
              <a:prstDash val="solid"/>
              <a:miter lim="400000"/>
            </a:ln>
          </a:right>
          <a:top>
            <a:ln w="12700" cap="flat">
              <a:solidFill>
                <a:srgbClr val="9F9F9F"/>
              </a:solidFill>
              <a:prstDash val="solid"/>
              <a:miter lim="400000"/>
            </a:ln>
          </a:top>
          <a:bottom>
            <a:ln w="12700" cap="flat">
              <a:solidFill>
                <a:srgbClr val="9F9F9F"/>
              </a:solidFill>
              <a:prstDash val="solid"/>
              <a:miter lim="400000"/>
            </a:ln>
          </a:bottom>
          <a:insideH>
            <a:ln w="12700" cap="flat">
              <a:solidFill>
                <a:srgbClr val="9F9F9F"/>
              </a:solidFill>
              <a:prstDash val="solid"/>
              <a:miter lim="400000"/>
            </a:ln>
          </a:insideH>
          <a:insideV>
            <a:ln w="12700" cap="flat">
              <a:solidFill>
                <a:srgbClr val="9F9F9F"/>
              </a:solidFill>
              <a:prstDash val="solid"/>
              <a:miter lim="400000"/>
            </a:ln>
          </a:insideV>
        </a:tcBdr>
        <a:fill>
          <a:noFill/>
        </a:fill>
      </a:tcStyle>
    </a:wholeTbl>
    <a:band2H>
      <a:tcTxStyle b="def" i="def"/>
      <a:tcStyle>
        <a:tcBdr/>
        <a:fill>
          <a:solidFill>
            <a:srgbClr val="797979">
              <a:alpha val="38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ABABA"/>
          </a:solidFill>
        </a:fill>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525A5D"/>
              </a:solidFill>
              <a:prstDash val="solid"/>
              <a:miter lim="400000"/>
            </a:ln>
          </a:insideH>
          <a:insideV>
            <a:ln w="12700" cap="flat">
              <a:noFill/>
              <a:miter lim="400000"/>
            </a:ln>
          </a:insideV>
        </a:tcBdr>
        <a:fill>
          <a:solidFill>
            <a:srgbClr val="8B8B8B"/>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525A5D"/>
              </a:solidFill>
              <a:prstDash val="solid"/>
              <a:miter lim="400000"/>
            </a:ln>
          </a:insideH>
          <a:insideV>
            <a:ln w="12700" cap="flat">
              <a:noFill/>
              <a:miter lim="400000"/>
            </a:ln>
          </a:insideV>
        </a:tcBdr>
        <a:fill>
          <a:solidFill>
            <a:srgbClr val="8B8B8B"/>
          </a:solidFill>
        </a:fill>
      </a:tcStyle>
    </a:firstRow>
  </a:tblStyle>
  <a:tblStyle styleId="{2708684C-4D16-4618-839F-0558EEFCDFE6}" styleName="">
    <a:tblBg/>
    <a:wholeTbl>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12700" cap="flat">
              <a:solidFill>
                <a:srgbClr val="FFFFFF">
                  <a:alpha val="45000"/>
                </a:srgbClr>
              </a:solidFill>
              <a:custDash>
                <a:ds d="200000" sp="200000"/>
              </a:custDash>
              <a:miter lim="400000"/>
            </a:ln>
          </a:top>
          <a:bottom>
            <a:ln w="12700" cap="flat">
              <a:solidFill>
                <a:srgbClr val="FFFFFF">
                  <a:alpha val="45000"/>
                </a:srgbClr>
              </a:solidFill>
              <a:custDash>
                <a:ds d="200000" sp="200000"/>
              </a:custDash>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wholeTbl>
    <a:band2H>
      <a:tcTxStyle b="def" i="def"/>
      <a:tcStyle>
        <a:tcBdr/>
        <a:fill>
          <a:solidFill>
            <a:srgbClr val="797979">
              <a:alpha val="25000"/>
            </a:srgbClr>
          </a:solidFill>
        </a:fill>
      </a:tcStyle>
    </a:band2H>
    <a:firstCol>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25400" cap="flat">
              <a:solidFill>
                <a:srgbClr val="FFFFFF"/>
              </a:solidFill>
              <a:prstDash val="solid"/>
              <a:miter lim="400000"/>
            </a:ln>
          </a:right>
          <a:top>
            <a:ln w="12700" cap="flat">
              <a:solidFill>
                <a:srgbClr val="FFFFFF">
                  <a:alpha val="45000"/>
                </a:srgbClr>
              </a:solidFill>
              <a:custDash>
                <a:ds d="200000" sp="200000"/>
              </a:custDash>
              <a:miter lim="400000"/>
            </a:ln>
          </a:top>
          <a:bottom>
            <a:ln w="12700" cap="flat">
              <a:solidFill>
                <a:srgbClr val="FFFFFF">
                  <a:alpha val="45000"/>
                </a:srgbClr>
              </a:solidFill>
              <a:custDash>
                <a:ds d="200000" sp="200000"/>
              </a:custDash>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firstCol>
    <a:lastRow>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25400" cap="flat">
              <a:solidFill>
                <a:srgbClr val="FFFFFF"/>
              </a:solidFill>
              <a:prstDash val="solid"/>
              <a:miter lim="400000"/>
            </a:ln>
          </a:top>
          <a:bottom>
            <a:ln w="12700" cap="flat">
              <a:noFill/>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lastRow>
    <a:firstRow>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12700" cap="flat">
              <a:noFill/>
              <a:miter lim="400000"/>
            </a:ln>
          </a:top>
          <a:bottom>
            <a:ln w="25400" cap="flat">
              <a:solidFill>
                <a:srgbClr val="FFFFFF"/>
              </a:solidFill>
              <a:prstDash val="solid"/>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0" name="Shape 140"/>
          <p:cNvSpPr/>
          <p:nvPr>
            <p:ph type="sldImg"/>
          </p:nvPr>
        </p:nvSpPr>
        <p:spPr>
          <a:xfrm>
            <a:off x="1143000" y="685800"/>
            <a:ext cx="4572000" cy="3429000"/>
          </a:xfrm>
          <a:prstGeom prst="rect">
            <a:avLst/>
          </a:prstGeom>
        </p:spPr>
        <p:txBody>
          <a:bodyPr/>
          <a:lstStyle/>
          <a:p>
            <a:pPr/>
          </a:p>
        </p:txBody>
      </p:sp>
      <p:sp>
        <p:nvSpPr>
          <p:cNvPr id="141" name="Shape 14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4.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itle Text"/>
          <p:cNvSpPr txBox="1"/>
          <p:nvPr>
            <p:ph type="title"/>
          </p:nvPr>
        </p:nvSpPr>
        <p:spPr>
          <a:xfrm>
            <a:off x="2374900" y="2730500"/>
            <a:ext cx="19621500" cy="4216400"/>
          </a:xfrm>
          <a:prstGeom prst="rect">
            <a:avLst/>
          </a:prstGeom>
        </p:spPr>
        <p:txBody>
          <a:bodyPr anchor="b"/>
          <a:lstStyle>
            <a:lvl1pPr>
              <a:defRPr spc="-180" sz="9000"/>
            </a:lvl1pPr>
          </a:lstStyle>
          <a:p>
            <a:pPr/>
            <a:r>
              <a:t>Title Text</a:t>
            </a:r>
          </a:p>
        </p:txBody>
      </p:sp>
      <p:sp>
        <p:nvSpPr>
          <p:cNvPr id="12" name="Body Level One…"/>
          <p:cNvSpPr txBox="1"/>
          <p:nvPr>
            <p:ph type="body" sz="quarter" idx="1"/>
          </p:nvPr>
        </p:nvSpPr>
        <p:spPr>
          <a:xfrm>
            <a:off x="2374900" y="7073900"/>
            <a:ext cx="19621500" cy="3073400"/>
          </a:xfrm>
          <a:prstGeom prst="rect">
            <a:avLst/>
          </a:prstGeom>
        </p:spPr>
        <p:txBody>
          <a:bodyPr anchor="t"/>
          <a:lstStyle>
            <a:lvl1pPr marL="0" indent="0" algn="ctr">
              <a:spcBef>
                <a:spcPts val="0"/>
              </a:spcBef>
              <a:buClr>
                <a:srgbClr val="A29A85"/>
              </a:buClr>
              <a:buSzTx/>
              <a:buNone/>
              <a:defRPr sz="3200"/>
            </a:lvl1pPr>
            <a:lvl2pPr marL="0" indent="0" algn="ctr">
              <a:spcBef>
                <a:spcPts val="0"/>
              </a:spcBef>
              <a:buClr>
                <a:srgbClr val="A29A85"/>
              </a:buClr>
              <a:buSzTx/>
              <a:buNone/>
              <a:defRPr sz="3200"/>
            </a:lvl2pPr>
            <a:lvl3pPr marL="0" indent="0" algn="ctr">
              <a:spcBef>
                <a:spcPts val="0"/>
              </a:spcBef>
              <a:buClr>
                <a:srgbClr val="A29A85"/>
              </a:buClr>
              <a:buSzTx/>
              <a:buNone/>
              <a:defRPr sz="3200"/>
            </a:lvl3pPr>
            <a:lvl4pPr marL="0" indent="0" algn="ctr">
              <a:spcBef>
                <a:spcPts val="0"/>
              </a:spcBef>
              <a:buClr>
                <a:srgbClr val="A29A85"/>
              </a:buClr>
              <a:buSzTx/>
              <a:buNone/>
              <a:defRPr sz="3200"/>
            </a:lvl4pPr>
            <a:lvl5pPr marL="0" indent="0" algn="ctr">
              <a:spcBef>
                <a:spcPts val="0"/>
              </a:spcBef>
              <a:buClr>
                <a:srgbClr val="A29A85"/>
              </a:buClr>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xfrm>
            <a:off x="11951685" y="12708534"/>
            <a:ext cx="504445" cy="465532"/>
          </a:xfrm>
          <a:prstGeom prst="rect">
            <a:avLst/>
          </a:prstGeom>
        </p:spPr>
        <p:txBody>
          <a:bodyPr anchor="ct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3" name="–Johnny Appleseed"/>
          <p:cNvSpPr txBox="1"/>
          <p:nvPr>
            <p:ph type="body" sz="quarter" idx="21"/>
          </p:nvPr>
        </p:nvSpPr>
        <p:spPr>
          <a:xfrm>
            <a:off x="2387600" y="8953500"/>
            <a:ext cx="19621500" cy="850900"/>
          </a:xfrm>
          <a:prstGeom prst="rect">
            <a:avLst/>
          </a:prstGeom>
        </p:spPr>
        <p:txBody>
          <a:bodyPr anchor="t">
            <a:spAutoFit/>
          </a:bodyPr>
          <a:lstStyle>
            <a:lvl1pPr marL="0" indent="0" algn="ctr">
              <a:spcBef>
                <a:spcPts val="1700"/>
              </a:spcBef>
              <a:buClr>
                <a:srgbClr val="A29A85"/>
              </a:buClr>
              <a:buSzTx/>
              <a:buNone/>
              <a:defRPr sz="5000">
                <a:solidFill>
                  <a:srgbClr val="222222"/>
                </a:solidFill>
              </a:defRPr>
            </a:lvl1pPr>
          </a:lstStyle>
          <a:p>
            <a:pPr/>
            <a:r>
              <a:t>–Johnny Appleseed</a:t>
            </a:r>
          </a:p>
        </p:txBody>
      </p:sp>
      <p:sp>
        <p:nvSpPr>
          <p:cNvPr id="104" name="“Type a quote here.”"/>
          <p:cNvSpPr txBox="1"/>
          <p:nvPr>
            <p:ph type="body" sz="quarter" idx="22"/>
          </p:nvPr>
        </p:nvSpPr>
        <p:spPr>
          <a:xfrm>
            <a:off x="2387600" y="5994400"/>
            <a:ext cx="19621500" cy="990600"/>
          </a:xfrm>
          <a:prstGeom prst="rect">
            <a:avLst/>
          </a:prstGeom>
        </p:spPr>
        <p:txBody>
          <a:bodyPr>
            <a:spAutoFit/>
          </a:bodyPr>
          <a:lstStyle>
            <a:lvl1pPr marL="0" indent="0" algn="ctr">
              <a:lnSpc>
                <a:spcPct val="120000"/>
              </a:lnSpc>
              <a:buSzTx/>
              <a:buNone/>
              <a:defRPr b="1" spc="-174" sz="5800">
                <a:latin typeface="+mn-lt"/>
                <a:ea typeface="+mn-ea"/>
                <a:cs typeface="+mn-cs"/>
                <a:sym typeface="Superclarendon Regular"/>
              </a:defRPr>
            </a:lvl1pPr>
          </a:lstStyle>
          <a:p>
            <a:pPr/>
            <a:r>
              <a:t>“Type a quote here.” </a:t>
            </a:r>
          </a:p>
        </p:txBody>
      </p:sp>
      <p:sp>
        <p:nvSpPr>
          <p:cNvPr id="1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2" name="157588660_2880x1920.jpeg"/>
          <p:cNvSpPr/>
          <p:nvPr>
            <p:ph type="pic" idx="21"/>
          </p:nvPr>
        </p:nvSpPr>
        <p:spPr>
          <a:xfrm>
            <a:off x="0" y="0"/>
            <a:ext cx="24384000" cy="16256000"/>
          </a:xfrm>
          <a:prstGeom prst="rect">
            <a:avLst/>
          </a:prstGeom>
        </p:spPr>
        <p:txBody>
          <a:bodyPr lIns="91439" tIns="45719" rIns="91439" bIns="45719" anchor="t">
            <a:noAutofit/>
          </a:bodyPr>
          <a:lstStyle/>
          <a:p>
            <a:pPr/>
          </a:p>
        </p:txBody>
      </p:sp>
      <p:sp>
        <p:nvSpPr>
          <p:cNvPr id="1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 A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 Alt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0" name="Line Line" descr="Line Line"/>
          <p:cNvPicPr>
            <a:picLocks noChangeAspect="0"/>
          </p:cNvPicPr>
          <p:nvPr/>
        </p:nvPicPr>
        <p:blipFill>
          <a:blip r:embed="rId3">
            <a:extLst/>
          </a:blip>
          <a:stretch>
            <a:fillRect/>
          </a:stretch>
        </p:blipFill>
        <p:spPr>
          <a:xfrm>
            <a:off x="8899589" y="11524798"/>
            <a:ext cx="6438417" cy="89804"/>
          </a:xfrm>
          <a:prstGeom prst="rect">
            <a:avLst/>
          </a:prstGeom>
        </p:spPr>
      </p:pic>
      <p:sp>
        <p:nvSpPr>
          <p:cNvPr id="22" name="157588660_2880x1920.jpeg"/>
          <p:cNvSpPr/>
          <p:nvPr>
            <p:ph type="pic" idx="21"/>
          </p:nvPr>
        </p:nvSpPr>
        <p:spPr>
          <a:xfrm>
            <a:off x="609600" y="-749300"/>
            <a:ext cx="23177500" cy="15451667"/>
          </a:xfrm>
          <a:prstGeom prst="rect">
            <a:avLst/>
          </a:prstGeom>
          <a:ln w="9525">
            <a:round/>
          </a:ln>
        </p:spPr>
        <p:txBody>
          <a:bodyPr lIns="91439" tIns="45719" rIns="91439" bIns="45719" anchor="t">
            <a:noAutofit/>
          </a:bodyPr>
          <a:lstStyle/>
          <a:p>
            <a:pPr/>
          </a:p>
        </p:txBody>
      </p:sp>
      <p:sp>
        <p:nvSpPr>
          <p:cNvPr id="23" name="Title Text"/>
          <p:cNvSpPr txBox="1"/>
          <p:nvPr>
            <p:ph type="title"/>
          </p:nvPr>
        </p:nvSpPr>
        <p:spPr>
          <a:xfrm>
            <a:off x="1181100" y="9626600"/>
            <a:ext cx="22009100" cy="1714500"/>
          </a:xfrm>
          <a:prstGeom prst="rect">
            <a:avLst/>
          </a:prstGeom>
        </p:spPr>
        <p:txBody>
          <a:bodyPr anchor="b"/>
          <a:lstStyle>
            <a:lvl1pPr>
              <a:defRPr spc="-180" sz="9000"/>
            </a:lvl1pPr>
          </a:lstStyle>
          <a:p>
            <a:pPr/>
            <a:r>
              <a:t>Title Text</a:t>
            </a:r>
          </a:p>
        </p:txBody>
      </p:sp>
      <p:sp>
        <p:nvSpPr>
          <p:cNvPr id="24" name="Body Level One…"/>
          <p:cNvSpPr txBox="1"/>
          <p:nvPr>
            <p:ph type="body" sz="quarter" idx="1"/>
          </p:nvPr>
        </p:nvSpPr>
        <p:spPr>
          <a:xfrm>
            <a:off x="1181100" y="11696700"/>
            <a:ext cx="22009100" cy="1231900"/>
          </a:xfrm>
          <a:prstGeom prst="rect">
            <a:avLst/>
          </a:prstGeom>
        </p:spPr>
        <p:txBody>
          <a:bodyPr anchor="t"/>
          <a:lstStyle>
            <a:lvl1pPr marL="0" indent="0" algn="ctr">
              <a:spcBef>
                <a:spcPts val="0"/>
              </a:spcBef>
              <a:buClr>
                <a:srgbClr val="A29A85"/>
              </a:buClr>
              <a:buSzTx/>
              <a:buNone/>
              <a:defRPr sz="3200"/>
            </a:lvl1pPr>
            <a:lvl2pPr marL="0" indent="0" algn="ctr">
              <a:spcBef>
                <a:spcPts val="0"/>
              </a:spcBef>
              <a:buClr>
                <a:srgbClr val="A29A85"/>
              </a:buClr>
              <a:buSzTx/>
              <a:buNone/>
              <a:defRPr sz="3200"/>
            </a:lvl2pPr>
            <a:lvl3pPr marL="0" indent="0" algn="ctr">
              <a:spcBef>
                <a:spcPts val="0"/>
              </a:spcBef>
              <a:buClr>
                <a:srgbClr val="A29A85"/>
              </a:buClr>
              <a:buSzTx/>
              <a:buNone/>
              <a:defRPr sz="3200"/>
            </a:lvl3pPr>
            <a:lvl4pPr marL="0" indent="0" algn="ctr">
              <a:spcBef>
                <a:spcPts val="0"/>
              </a:spcBef>
              <a:buClr>
                <a:srgbClr val="A29A85"/>
              </a:buClr>
              <a:buSzTx/>
              <a:buNone/>
              <a:defRPr sz="3200"/>
            </a:lvl4pPr>
            <a:lvl5pPr marL="0" indent="0" algn="ctr">
              <a:spcBef>
                <a:spcPts val="0"/>
              </a:spcBef>
              <a:buClr>
                <a:srgbClr val="A29A85"/>
              </a:buClr>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2" name="Title Text"/>
          <p:cNvSpPr txBox="1"/>
          <p:nvPr>
            <p:ph type="title"/>
          </p:nvPr>
        </p:nvSpPr>
        <p:spPr>
          <a:xfrm>
            <a:off x="2374900" y="4940300"/>
            <a:ext cx="19621500" cy="3835400"/>
          </a:xfrm>
          <a:prstGeom prst="rect">
            <a:avLst/>
          </a:prstGeom>
        </p:spPr>
        <p:txBody>
          <a:bodyPr/>
          <a:lstStyle>
            <a:lvl1pPr>
              <a:defRPr spc="-180" sz="9000"/>
            </a:lvl1pPr>
          </a:lstStyle>
          <a:p>
            <a:pPr/>
            <a:r>
              <a:t>Title Text</a:t>
            </a:r>
          </a:p>
        </p:txBody>
      </p:sp>
      <p:sp>
        <p:nvSpPr>
          <p:cNvPr id="3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40" name="Line Line" descr="Line Line"/>
          <p:cNvPicPr>
            <a:picLocks noChangeAspect="0"/>
          </p:cNvPicPr>
          <p:nvPr/>
        </p:nvPicPr>
        <p:blipFill>
          <a:blip r:embed="rId3">
            <a:extLst/>
          </a:blip>
          <a:stretch>
            <a:fillRect/>
          </a:stretch>
        </p:blipFill>
        <p:spPr>
          <a:xfrm>
            <a:off x="2433788" y="7155998"/>
            <a:ext cx="8416268" cy="89804"/>
          </a:xfrm>
          <a:prstGeom prst="rect">
            <a:avLst/>
          </a:prstGeom>
        </p:spPr>
      </p:pic>
      <p:sp>
        <p:nvSpPr>
          <p:cNvPr id="42" name="Image"/>
          <p:cNvSpPr/>
          <p:nvPr>
            <p:ph type="pic" idx="21"/>
          </p:nvPr>
        </p:nvSpPr>
        <p:spPr>
          <a:xfrm>
            <a:off x="12230100" y="-990600"/>
            <a:ext cx="11303000" cy="16594026"/>
          </a:xfrm>
          <a:prstGeom prst="rect">
            <a:avLst/>
          </a:prstGeom>
          <a:ln w="9525">
            <a:round/>
          </a:ln>
        </p:spPr>
        <p:txBody>
          <a:bodyPr lIns="91439" tIns="45719" rIns="91439" bIns="45719" anchor="t">
            <a:noAutofit/>
          </a:bodyPr>
          <a:lstStyle/>
          <a:p>
            <a:pPr/>
          </a:p>
        </p:txBody>
      </p:sp>
      <p:sp>
        <p:nvSpPr>
          <p:cNvPr id="43" name="Title Text"/>
          <p:cNvSpPr txBox="1"/>
          <p:nvPr>
            <p:ph type="title"/>
          </p:nvPr>
        </p:nvSpPr>
        <p:spPr>
          <a:xfrm>
            <a:off x="1435100" y="1092200"/>
            <a:ext cx="10464800" cy="5765800"/>
          </a:xfrm>
          <a:prstGeom prst="rect">
            <a:avLst/>
          </a:prstGeom>
        </p:spPr>
        <p:txBody>
          <a:bodyPr anchor="b"/>
          <a:lstStyle/>
          <a:p>
            <a:pPr/>
            <a:r>
              <a:t>Title Text</a:t>
            </a:r>
          </a:p>
        </p:txBody>
      </p:sp>
      <p:sp>
        <p:nvSpPr>
          <p:cNvPr id="44" name="Body Level One…"/>
          <p:cNvSpPr txBox="1"/>
          <p:nvPr>
            <p:ph type="body" sz="quarter" idx="1"/>
          </p:nvPr>
        </p:nvSpPr>
        <p:spPr>
          <a:xfrm>
            <a:off x="1435100" y="7556500"/>
            <a:ext cx="10464800" cy="5092700"/>
          </a:xfrm>
          <a:prstGeom prst="rect">
            <a:avLst/>
          </a:prstGeom>
        </p:spPr>
        <p:txBody>
          <a:bodyPr anchor="t"/>
          <a:lstStyle>
            <a:lvl1pPr marL="0" indent="0" algn="ctr">
              <a:spcBef>
                <a:spcPts val="0"/>
              </a:spcBef>
              <a:buClr>
                <a:srgbClr val="A29A85"/>
              </a:buClr>
              <a:buSzTx/>
              <a:buNone/>
              <a:defRPr sz="3200"/>
            </a:lvl1pPr>
            <a:lvl2pPr marL="0" indent="0" algn="ctr">
              <a:spcBef>
                <a:spcPts val="0"/>
              </a:spcBef>
              <a:buClr>
                <a:srgbClr val="A29A85"/>
              </a:buClr>
              <a:buSzTx/>
              <a:buNone/>
              <a:defRPr sz="3200"/>
            </a:lvl2pPr>
            <a:lvl3pPr marL="0" indent="0" algn="ctr">
              <a:spcBef>
                <a:spcPts val="0"/>
              </a:spcBef>
              <a:buClr>
                <a:srgbClr val="A29A85"/>
              </a:buClr>
              <a:buSzTx/>
              <a:buNone/>
              <a:defRPr sz="3200"/>
            </a:lvl3pPr>
            <a:lvl4pPr marL="0" indent="0" algn="ctr">
              <a:spcBef>
                <a:spcPts val="0"/>
              </a:spcBef>
              <a:buClr>
                <a:srgbClr val="A29A85"/>
              </a:buClr>
              <a:buSzTx/>
              <a:buNone/>
              <a:defRPr sz="3200"/>
            </a:lvl4pPr>
            <a:lvl5pPr marL="0" indent="0" algn="ctr">
              <a:spcBef>
                <a:spcPts val="0"/>
              </a:spcBef>
              <a:buClr>
                <a:srgbClr val="A29A85"/>
              </a:buClr>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pic>
        <p:nvPicPr>
          <p:cNvPr id="52" name="Line Line" descr="Line Line"/>
          <p:cNvPicPr>
            <a:picLocks noChangeAspect="0"/>
          </p:cNvPicPr>
          <p:nvPr/>
        </p:nvPicPr>
        <p:blipFill>
          <a:blip r:embed="rId2">
            <a:extLst/>
          </a:blip>
          <a:stretch>
            <a:fillRect/>
          </a:stretch>
        </p:blipFill>
        <p:spPr>
          <a:xfrm>
            <a:off x="2010107" y="3853998"/>
            <a:ext cx="20407882" cy="89804"/>
          </a:xfrm>
          <a:prstGeom prst="rect">
            <a:avLst/>
          </a:prstGeom>
        </p:spPr>
      </p:pic>
      <p:sp>
        <p:nvSpPr>
          <p:cNvPr id="54" name="Title Text"/>
          <p:cNvSpPr txBox="1"/>
          <p:nvPr>
            <p:ph type="title"/>
          </p:nvPr>
        </p:nvSpPr>
        <p:spPr>
          <a:xfrm>
            <a:off x="2374900" y="977900"/>
            <a:ext cx="19621500" cy="2679700"/>
          </a:xfrm>
          <a:prstGeom prst="rect">
            <a:avLst/>
          </a:prstGeom>
        </p:spPr>
        <p:txBody>
          <a:bodyPr/>
          <a:lstStyle/>
          <a:p>
            <a:pPr/>
            <a:r>
              <a:t>Title Text</a:t>
            </a:r>
          </a:p>
        </p:txBody>
      </p:sp>
      <p:sp>
        <p:nvSpPr>
          <p:cNvPr id="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pic>
        <p:nvPicPr>
          <p:cNvPr id="62" name="Line Line" descr="Line Line"/>
          <p:cNvPicPr>
            <a:picLocks noChangeAspect="0"/>
          </p:cNvPicPr>
          <p:nvPr/>
        </p:nvPicPr>
        <p:blipFill>
          <a:blip r:embed="rId2">
            <a:extLst/>
          </a:blip>
          <a:stretch>
            <a:fillRect/>
          </a:stretch>
        </p:blipFill>
        <p:spPr>
          <a:xfrm>
            <a:off x="2010107" y="3853998"/>
            <a:ext cx="20407882" cy="89804"/>
          </a:xfrm>
          <a:prstGeom prst="rect">
            <a:avLst/>
          </a:prstGeom>
        </p:spPr>
      </p:pic>
      <p:sp>
        <p:nvSpPr>
          <p:cNvPr id="64" name="Title Text"/>
          <p:cNvSpPr txBox="1"/>
          <p:nvPr>
            <p:ph type="title"/>
          </p:nvPr>
        </p:nvSpPr>
        <p:spPr>
          <a:xfrm>
            <a:off x="2374900" y="977900"/>
            <a:ext cx="19621500" cy="2679700"/>
          </a:xfrm>
          <a:prstGeom prst="rect">
            <a:avLst/>
          </a:prstGeom>
        </p:spPr>
        <p:txBody>
          <a:bodyPr/>
          <a:lstStyle/>
          <a:p>
            <a:pPr/>
            <a:r>
              <a:t>Title Text</a:t>
            </a:r>
          </a:p>
        </p:txBody>
      </p:sp>
      <p:sp>
        <p:nvSpPr>
          <p:cNvPr id="65" name="Body Level One…"/>
          <p:cNvSpPr txBox="1"/>
          <p:nvPr>
            <p:ph type="body" idx="1"/>
          </p:nvPr>
        </p:nvSpPr>
        <p:spPr>
          <a:xfrm>
            <a:off x="2374900" y="4584700"/>
            <a:ext cx="19621500" cy="8039100"/>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6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pic>
        <p:nvPicPr>
          <p:cNvPr id="73" name="Line Line" descr="Line Line"/>
          <p:cNvPicPr>
            <a:picLocks noChangeAspect="0"/>
          </p:cNvPicPr>
          <p:nvPr/>
        </p:nvPicPr>
        <p:blipFill>
          <a:blip r:embed="rId2">
            <a:extLst/>
          </a:blip>
          <a:stretch>
            <a:fillRect/>
          </a:stretch>
        </p:blipFill>
        <p:spPr>
          <a:xfrm>
            <a:off x="2010107" y="3853998"/>
            <a:ext cx="20407882" cy="89804"/>
          </a:xfrm>
          <a:prstGeom prst="rect">
            <a:avLst/>
          </a:prstGeom>
        </p:spPr>
      </p:pic>
      <p:sp>
        <p:nvSpPr>
          <p:cNvPr id="75" name="Image"/>
          <p:cNvSpPr/>
          <p:nvPr>
            <p:ph type="pic" idx="21"/>
          </p:nvPr>
        </p:nvSpPr>
        <p:spPr>
          <a:xfrm>
            <a:off x="2388450" y="965200"/>
            <a:ext cx="9968392" cy="14634676"/>
          </a:xfrm>
          <a:prstGeom prst="rect">
            <a:avLst/>
          </a:prstGeom>
          <a:ln w="9525">
            <a:round/>
          </a:ln>
        </p:spPr>
        <p:txBody>
          <a:bodyPr lIns="91439" tIns="45719" rIns="91439" bIns="45719" anchor="t">
            <a:noAutofit/>
          </a:bodyPr>
          <a:lstStyle/>
          <a:p>
            <a:pPr/>
          </a:p>
        </p:txBody>
      </p:sp>
      <p:sp>
        <p:nvSpPr>
          <p:cNvPr id="76" name="Title Text"/>
          <p:cNvSpPr txBox="1"/>
          <p:nvPr>
            <p:ph type="title"/>
          </p:nvPr>
        </p:nvSpPr>
        <p:spPr>
          <a:xfrm>
            <a:off x="2374900" y="977900"/>
            <a:ext cx="19621500" cy="2679700"/>
          </a:xfrm>
          <a:prstGeom prst="rect">
            <a:avLst/>
          </a:prstGeom>
        </p:spPr>
        <p:txBody>
          <a:bodyPr/>
          <a:lstStyle/>
          <a:p>
            <a:pPr/>
            <a:r>
              <a:t>Title Text</a:t>
            </a:r>
          </a:p>
        </p:txBody>
      </p:sp>
      <p:sp>
        <p:nvSpPr>
          <p:cNvPr id="77" name="Body Level One…"/>
          <p:cNvSpPr txBox="1"/>
          <p:nvPr>
            <p:ph type="body" sz="half" idx="1"/>
          </p:nvPr>
        </p:nvSpPr>
        <p:spPr>
          <a:xfrm>
            <a:off x="13500100" y="4699000"/>
            <a:ext cx="9055100" cy="7569200"/>
          </a:xfrm>
          <a:prstGeom prst="rect">
            <a:avLst/>
          </a:prstGeom>
        </p:spPr>
        <p:txBody>
          <a:bodyPr/>
          <a:lstStyle>
            <a:lvl1pPr marL="635000" indent="-635000">
              <a:spcBef>
                <a:spcPts val="4200"/>
              </a:spcBef>
              <a:buBlip>
                <a:blip r:embed="rId3"/>
              </a:buBlip>
              <a:defRPr sz="3600"/>
            </a:lvl1pPr>
            <a:lvl2pPr marL="1270000" indent="-635000">
              <a:spcBef>
                <a:spcPts val="4200"/>
              </a:spcBef>
              <a:buBlip>
                <a:blip r:embed="rId3"/>
              </a:buBlip>
              <a:defRPr sz="3600"/>
            </a:lvl2pPr>
            <a:lvl3pPr marL="1905000" indent="-635000">
              <a:spcBef>
                <a:spcPts val="4200"/>
              </a:spcBef>
              <a:buBlip>
                <a:blip r:embed="rId3"/>
              </a:buBlip>
              <a:defRPr sz="3600"/>
            </a:lvl3pPr>
            <a:lvl4pPr marL="2540000" indent="-635000">
              <a:spcBef>
                <a:spcPts val="4200"/>
              </a:spcBef>
              <a:buBlip>
                <a:blip r:embed="rId3"/>
              </a:buBlip>
              <a:defRPr sz="3600"/>
            </a:lvl4pPr>
            <a:lvl5pPr marL="3175000" indent="-635000">
              <a:spcBef>
                <a:spcPts val="4200"/>
              </a:spcBef>
              <a:buBlip>
                <a:blip r:embed="rId3"/>
              </a:buBlip>
              <a:defRPr sz="3600"/>
            </a:lvl5pPr>
          </a:lstStyle>
          <a:p>
            <a:pPr/>
            <a:r>
              <a:t>Body Level One</a:t>
            </a:r>
          </a:p>
          <a:p>
            <a:pPr lvl="1"/>
            <a:r>
              <a:t>Body Level Two</a:t>
            </a:r>
          </a:p>
          <a:p>
            <a:pPr lvl="2"/>
            <a:r>
              <a:t>Body Level Three</a:t>
            </a:r>
          </a:p>
          <a:p>
            <a:pPr lvl="3"/>
            <a:r>
              <a:t>Body Level Four</a:t>
            </a:r>
          </a:p>
          <a:p>
            <a:pPr lvl="4"/>
            <a:r>
              <a:t>Body Level Five</a:t>
            </a:r>
          </a:p>
        </p:txBody>
      </p:sp>
      <p:sp>
        <p:nvSpPr>
          <p:cNvPr id="7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85"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3" name="Image"/>
          <p:cNvSpPr/>
          <p:nvPr>
            <p:ph type="pic" sz="half" idx="21"/>
          </p:nvPr>
        </p:nvSpPr>
        <p:spPr>
          <a:xfrm>
            <a:off x="11442700" y="6108700"/>
            <a:ext cx="11978045" cy="8089398"/>
          </a:xfrm>
          <a:prstGeom prst="rect">
            <a:avLst/>
          </a:prstGeom>
          <a:ln w="9525">
            <a:round/>
          </a:ln>
        </p:spPr>
        <p:txBody>
          <a:bodyPr lIns="91439" tIns="45719" rIns="91439" bIns="45719" anchor="t">
            <a:noAutofit/>
          </a:bodyPr>
          <a:lstStyle/>
          <a:p>
            <a:pPr/>
          </a:p>
        </p:txBody>
      </p:sp>
      <p:sp>
        <p:nvSpPr>
          <p:cNvPr id="94" name="Image"/>
          <p:cNvSpPr/>
          <p:nvPr>
            <p:ph type="pic" sz="half" idx="22"/>
          </p:nvPr>
        </p:nvSpPr>
        <p:spPr>
          <a:xfrm>
            <a:off x="12509500" y="215900"/>
            <a:ext cx="10744200" cy="7162800"/>
          </a:xfrm>
          <a:prstGeom prst="rect">
            <a:avLst/>
          </a:prstGeom>
          <a:ln w="9525">
            <a:round/>
          </a:ln>
        </p:spPr>
        <p:txBody>
          <a:bodyPr lIns="91439" tIns="45719" rIns="91439" bIns="45719" anchor="t">
            <a:noAutofit/>
          </a:bodyPr>
          <a:lstStyle/>
          <a:p>
            <a:pPr/>
          </a:p>
        </p:txBody>
      </p:sp>
      <p:sp>
        <p:nvSpPr>
          <p:cNvPr id="95" name="Image"/>
          <p:cNvSpPr/>
          <p:nvPr>
            <p:ph type="pic" idx="23"/>
          </p:nvPr>
        </p:nvSpPr>
        <p:spPr>
          <a:xfrm>
            <a:off x="1066800" y="-1079500"/>
            <a:ext cx="10858500" cy="15941454"/>
          </a:xfrm>
          <a:prstGeom prst="rect">
            <a:avLst/>
          </a:prstGeom>
          <a:ln w="9525">
            <a:round/>
          </a:ln>
        </p:spPr>
        <p:txBody>
          <a:bodyPr lIns="91439" tIns="45719" rIns="91439" bIns="45719" anchor="t">
            <a:noAutofit/>
          </a:bodyPr>
          <a:lstStyle/>
          <a:p>
            <a:pPr/>
          </a:p>
        </p:txBody>
      </p:sp>
      <p:sp>
        <p:nvSpPr>
          <p:cNvPr id="9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Body Level One…"/>
          <p:cNvSpPr txBox="1"/>
          <p:nvPr>
            <p:ph type="body" idx="1"/>
          </p:nvPr>
        </p:nvSpPr>
        <p:spPr>
          <a:xfrm>
            <a:off x="2374900" y="1778000"/>
            <a:ext cx="19621500" cy="10147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3" name="Title Text"/>
          <p:cNvSpPr txBox="1"/>
          <p:nvPr>
            <p:ph type="title"/>
          </p:nvPr>
        </p:nvSpPr>
        <p:spPr>
          <a:xfrm>
            <a:off x="2387600" y="977900"/>
            <a:ext cx="19621500" cy="2679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Slide Number"/>
          <p:cNvSpPr txBox="1"/>
          <p:nvPr>
            <p:ph type="sldNum" sz="quarter" idx="2"/>
          </p:nvPr>
        </p:nvSpPr>
        <p:spPr>
          <a:xfrm>
            <a:off x="11927872" y="12674600"/>
            <a:ext cx="504445" cy="465532"/>
          </a:xfrm>
          <a:prstGeom prst="rect">
            <a:avLst/>
          </a:prstGeom>
          <a:ln w="12700">
            <a:miter lim="400000"/>
          </a:ln>
        </p:spPr>
        <p:txBody>
          <a:bodyPr wrap="none" lIns="50800" tIns="50800" rIns="50800" bIns="50800">
            <a:spAutoFit/>
          </a:bodyPr>
          <a:lstStyle>
            <a:lvl1pPr>
              <a:defRPr b="1" sz="2400">
                <a:solidFill>
                  <a:srgbClr val="F1F1F1"/>
                </a:solidFill>
                <a:latin typeface="+mn-lt"/>
                <a:ea typeface="+mn-ea"/>
                <a:cs typeface="+mn-cs"/>
                <a:sym typeface="Superclarendon Regular"/>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1" baseline="0" cap="none" i="0" spc="-197" strike="noStrike" sz="6600" u="none">
          <a:solidFill>
            <a:srgbClr val="EEEEEE"/>
          </a:solidFill>
          <a:uFillTx/>
          <a:latin typeface="+mn-lt"/>
          <a:ea typeface="+mn-ea"/>
          <a:cs typeface="+mn-cs"/>
          <a:sym typeface="Superclarendon Regular"/>
        </a:defRPr>
      </a:lvl1pPr>
      <a:lvl2pPr marL="0" marR="0" indent="0" algn="ctr" defTabSz="825500" rtl="0" latinLnBrk="0">
        <a:lnSpc>
          <a:spcPct val="100000"/>
        </a:lnSpc>
        <a:spcBef>
          <a:spcPts val="0"/>
        </a:spcBef>
        <a:spcAft>
          <a:spcPts val="0"/>
        </a:spcAft>
        <a:buClrTx/>
        <a:buSzTx/>
        <a:buFontTx/>
        <a:buNone/>
        <a:tabLst/>
        <a:defRPr b="1" baseline="0" cap="none" i="0" spc="-197" strike="noStrike" sz="6600" u="none">
          <a:solidFill>
            <a:srgbClr val="EEEEEE"/>
          </a:solidFill>
          <a:uFillTx/>
          <a:latin typeface="+mn-lt"/>
          <a:ea typeface="+mn-ea"/>
          <a:cs typeface="+mn-cs"/>
          <a:sym typeface="Superclarendon Regular"/>
        </a:defRPr>
      </a:lvl2pPr>
      <a:lvl3pPr marL="0" marR="0" indent="0" algn="ctr" defTabSz="825500" rtl="0" latinLnBrk="0">
        <a:lnSpc>
          <a:spcPct val="100000"/>
        </a:lnSpc>
        <a:spcBef>
          <a:spcPts val="0"/>
        </a:spcBef>
        <a:spcAft>
          <a:spcPts val="0"/>
        </a:spcAft>
        <a:buClrTx/>
        <a:buSzTx/>
        <a:buFontTx/>
        <a:buNone/>
        <a:tabLst/>
        <a:defRPr b="1" baseline="0" cap="none" i="0" spc="-197" strike="noStrike" sz="6600" u="none">
          <a:solidFill>
            <a:srgbClr val="EEEEEE"/>
          </a:solidFill>
          <a:uFillTx/>
          <a:latin typeface="+mn-lt"/>
          <a:ea typeface="+mn-ea"/>
          <a:cs typeface="+mn-cs"/>
          <a:sym typeface="Superclarendon Regular"/>
        </a:defRPr>
      </a:lvl3pPr>
      <a:lvl4pPr marL="0" marR="0" indent="0" algn="ctr" defTabSz="825500" rtl="0" latinLnBrk="0">
        <a:lnSpc>
          <a:spcPct val="100000"/>
        </a:lnSpc>
        <a:spcBef>
          <a:spcPts val="0"/>
        </a:spcBef>
        <a:spcAft>
          <a:spcPts val="0"/>
        </a:spcAft>
        <a:buClrTx/>
        <a:buSzTx/>
        <a:buFontTx/>
        <a:buNone/>
        <a:tabLst/>
        <a:defRPr b="1" baseline="0" cap="none" i="0" spc="-197" strike="noStrike" sz="6600" u="none">
          <a:solidFill>
            <a:srgbClr val="EEEEEE"/>
          </a:solidFill>
          <a:uFillTx/>
          <a:latin typeface="+mn-lt"/>
          <a:ea typeface="+mn-ea"/>
          <a:cs typeface="+mn-cs"/>
          <a:sym typeface="Superclarendon Regular"/>
        </a:defRPr>
      </a:lvl4pPr>
      <a:lvl5pPr marL="0" marR="0" indent="0" algn="ctr" defTabSz="825500" rtl="0" latinLnBrk="0">
        <a:lnSpc>
          <a:spcPct val="100000"/>
        </a:lnSpc>
        <a:spcBef>
          <a:spcPts val="0"/>
        </a:spcBef>
        <a:spcAft>
          <a:spcPts val="0"/>
        </a:spcAft>
        <a:buClrTx/>
        <a:buSzTx/>
        <a:buFontTx/>
        <a:buNone/>
        <a:tabLst/>
        <a:defRPr b="1" baseline="0" cap="none" i="0" spc="-197" strike="noStrike" sz="6600" u="none">
          <a:solidFill>
            <a:srgbClr val="EEEEEE"/>
          </a:solidFill>
          <a:uFillTx/>
          <a:latin typeface="+mn-lt"/>
          <a:ea typeface="+mn-ea"/>
          <a:cs typeface="+mn-cs"/>
          <a:sym typeface="Superclarendon Regular"/>
        </a:defRPr>
      </a:lvl5pPr>
      <a:lvl6pPr marL="0" marR="0" indent="0" algn="ctr" defTabSz="825500" rtl="0" latinLnBrk="0">
        <a:lnSpc>
          <a:spcPct val="100000"/>
        </a:lnSpc>
        <a:spcBef>
          <a:spcPts val="0"/>
        </a:spcBef>
        <a:spcAft>
          <a:spcPts val="0"/>
        </a:spcAft>
        <a:buClrTx/>
        <a:buSzTx/>
        <a:buFontTx/>
        <a:buNone/>
        <a:tabLst/>
        <a:defRPr b="1" baseline="0" cap="none" i="0" spc="-197" strike="noStrike" sz="6600" u="none">
          <a:solidFill>
            <a:srgbClr val="EEEEEE"/>
          </a:solidFill>
          <a:uFillTx/>
          <a:latin typeface="+mn-lt"/>
          <a:ea typeface="+mn-ea"/>
          <a:cs typeface="+mn-cs"/>
          <a:sym typeface="Superclarendon Regular"/>
        </a:defRPr>
      </a:lvl6pPr>
      <a:lvl7pPr marL="0" marR="0" indent="0" algn="ctr" defTabSz="825500" rtl="0" latinLnBrk="0">
        <a:lnSpc>
          <a:spcPct val="100000"/>
        </a:lnSpc>
        <a:spcBef>
          <a:spcPts val="0"/>
        </a:spcBef>
        <a:spcAft>
          <a:spcPts val="0"/>
        </a:spcAft>
        <a:buClrTx/>
        <a:buSzTx/>
        <a:buFontTx/>
        <a:buNone/>
        <a:tabLst/>
        <a:defRPr b="1" baseline="0" cap="none" i="0" spc="-197" strike="noStrike" sz="6600" u="none">
          <a:solidFill>
            <a:srgbClr val="EEEEEE"/>
          </a:solidFill>
          <a:uFillTx/>
          <a:latin typeface="+mn-lt"/>
          <a:ea typeface="+mn-ea"/>
          <a:cs typeface="+mn-cs"/>
          <a:sym typeface="Superclarendon Regular"/>
        </a:defRPr>
      </a:lvl7pPr>
      <a:lvl8pPr marL="0" marR="0" indent="0" algn="ctr" defTabSz="825500" rtl="0" latinLnBrk="0">
        <a:lnSpc>
          <a:spcPct val="100000"/>
        </a:lnSpc>
        <a:spcBef>
          <a:spcPts val="0"/>
        </a:spcBef>
        <a:spcAft>
          <a:spcPts val="0"/>
        </a:spcAft>
        <a:buClrTx/>
        <a:buSzTx/>
        <a:buFontTx/>
        <a:buNone/>
        <a:tabLst/>
        <a:defRPr b="1" baseline="0" cap="none" i="0" spc="-197" strike="noStrike" sz="6600" u="none">
          <a:solidFill>
            <a:srgbClr val="EEEEEE"/>
          </a:solidFill>
          <a:uFillTx/>
          <a:latin typeface="+mn-lt"/>
          <a:ea typeface="+mn-ea"/>
          <a:cs typeface="+mn-cs"/>
          <a:sym typeface="Superclarendon Regular"/>
        </a:defRPr>
      </a:lvl8pPr>
      <a:lvl9pPr marL="0" marR="0" indent="0" algn="ctr" defTabSz="825500" rtl="0" latinLnBrk="0">
        <a:lnSpc>
          <a:spcPct val="100000"/>
        </a:lnSpc>
        <a:spcBef>
          <a:spcPts val="0"/>
        </a:spcBef>
        <a:spcAft>
          <a:spcPts val="0"/>
        </a:spcAft>
        <a:buClrTx/>
        <a:buSzTx/>
        <a:buFontTx/>
        <a:buNone/>
        <a:tabLst/>
        <a:defRPr b="1" baseline="0" cap="none" i="0" spc="-197" strike="noStrike" sz="6600" u="none">
          <a:solidFill>
            <a:srgbClr val="EEEEEE"/>
          </a:solidFill>
          <a:uFillTx/>
          <a:latin typeface="+mn-lt"/>
          <a:ea typeface="+mn-ea"/>
          <a:cs typeface="+mn-cs"/>
          <a:sym typeface="Superclarendon Regular"/>
        </a:defRPr>
      </a:lvl9pPr>
    </p:titleStyle>
    <p:bodyStyle>
      <a:lvl1pPr marL="812800" marR="0" indent="-812800" algn="l" defTabSz="825500" rtl="0" latinLnBrk="0">
        <a:lnSpc>
          <a:spcPct val="100000"/>
        </a:lnSpc>
        <a:spcBef>
          <a:spcPts val="5900"/>
        </a:spcBef>
        <a:spcAft>
          <a:spcPts val="0"/>
        </a:spcAft>
        <a:buClrTx/>
        <a:buSzPct val="65000"/>
        <a:buFontTx/>
        <a:buBlip>
          <a:blip r:embed="rId3"/>
        </a:buBlip>
        <a:tabLst/>
        <a:defRPr b="0" baseline="0" cap="none" i="0" spc="0" strike="noStrike" sz="4600" u="none">
          <a:solidFill>
            <a:srgbClr val="EEEEEE"/>
          </a:solidFill>
          <a:uFillTx/>
          <a:latin typeface="Helvetica Neue Bold Condensed"/>
          <a:ea typeface="Helvetica Neue Bold Condensed"/>
          <a:cs typeface="Helvetica Neue Bold Condensed"/>
          <a:sym typeface="Helvetica Neue Bold Condensed"/>
        </a:defRPr>
      </a:lvl1pPr>
      <a:lvl2pPr marL="1625600" marR="0" indent="-812800" algn="l" defTabSz="825500" rtl="0" latinLnBrk="0">
        <a:lnSpc>
          <a:spcPct val="100000"/>
        </a:lnSpc>
        <a:spcBef>
          <a:spcPts val="5900"/>
        </a:spcBef>
        <a:spcAft>
          <a:spcPts val="0"/>
        </a:spcAft>
        <a:buClrTx/>
        <a:buSzPct val="65000"/>
        <a:buFontTx/>
        <a:buBlip>
          <a:blip r:embed="rId3"/>
        </a:buBlip>
        <a:tabLst/>
        <a:defRPr b="0" baseline="0" cap="none" i="0" spc="0" strike="noStrike" sz="4600" u="none">
          <a:solidFill>
            <a:srgbClr val="EEEEEE"/>
          </a:solidFill>
          <a:uFillTx/>
          <a:latin typeface="Helvetica Neue Bold Condensed"/>
          <a:ea typeface="Helvetica Neue Bold Condensed"/>
          <a:cs typeface="Helvetica Neue Bold Condensed"/>
          <a:sym typeface="Helvetica Neue Bold Condensed"/>
        </a:defRPr>
      </a:lvl2pPr>
      <a:lvl3pPr marL="2438400" marR="0" indent="-812800" algn="l" defTabSz="825500" rtl="0" latinLnBrk="0">
        <a:lnSpc>
          <a:spcPct val="100000"/>
        </a:lnSpc>
        <a:spcBef>
          <a:spcPts val="5900"/>
        </a:spcBef>
        <a:spcAft>
          <a:spcPts val="0"/>
        </a:spcAft>
        <a:buClrTx/>
        <a:buSzPct val="65000"/>
        <a:buFontTx/>
        <a:buBlip>
          <a:blip r:embed="rId3"/>
        </a:buBlip>
        <a:tabLst/>
        <a:defRPr b="0" baseline="0" cap="none" i="0" spc="0" strike="noStrike" sz="4600" u="none">
          <a:solidFill>
            <a:srgbClr val="EEEEEE"/>
          </a:solidFill>
          <a:uFillTx/>
          <a:latin typeface="Helvetica Neue Bold Condensed"/>
          <a:ea typeface="Helvetica Neue Bold Condensed"/>
          <a:cs typeface="Helvetica Neue Bold Condensed"/>
          <a:sym typeface="Helvetica Neue Bold Condensed"/>
        </a:defRPr>
      </a:lvl3pPr>
      <a:lvl4pPr marL="3251200" marR="0" indent="-812800" algn="l" defTabSz="825500" rtl="0" latinLnBrk="0">
        <a:lnSpc>
          <a:spcPct val="100000"/>
        </a:lnSpc>
        <a:spcBef>
          <a:spcPts val="5900"/>
        </a:spcBef>
        <a:spcAft>
          <a:spcPts val="0"/>
        </a:spcAft>
        <a:buClrTx/>
        <a:buSzPct val="65000"/>
        <a:buFontTx/>
        <a:buBlip>
          <a:blip r:embed="rId3"/>
        </a:buBlip>
        <a:tabLst/>
        <a:defRPr b="0" baseline="0" cap="none" i="0" spc="0" strike="noStrike" sz="4600" u="none">
          <a:solidFill>
            <a:srgbClr val="EEEEEE"/>
          </a:solidFill>
          <a:uFillTx/>
          <a:latin typeface="Helvetica Neue Bold Condensed"/>
          <a:ea typeface="Helvetica Neue Bold Condensed"/>
          <a:cs typeface="Helvetica Neue Bold Condensed"/>
          <a:sym typeface="Helvetica Neue Bold Condensed"/>
        </a:defRPr>
      </a:lvl4pPr>
      <a:lvl5pPr marL="4064000" marR="0" indent="-812800" algn="l" defTabSz="825500" rtl="0" latinLnBrk="0">
        <a:lnSpc>
          <a:spcPct val="100000"/>
        </a:lnSpc>
        <a:spcBef>
          <a:spcPts val="5900"/>
        </a:spcBef>
        <a:spcAft>
          <a:spcPts val="0"/>
        </a:spcAft>
        <a:buClrTx/>
        <a:buSzPct val="65000"/>
        <a:buFontTx/>
        <a:buBlip>
          <a:blip r:embed="rId3"/>
        </a:buBlip>
        <a:tabLst/>
        <a:defRPr b="0" baseline="0" cap="none" i="0" spc="0" strike="noStrike" sz="4600" u="none">
          <a:solidFill>
            <a:srgbClr val="EEEEEE"/>
          </a:solidFill>
          <a:uFillTx/>
          <a:latin typeface="Helvetica Neue Bold Condensed"/>
          <a:ea typeface="Helvetica Neue Bold Condensed"/>
          <a:cs typeface="Helvetica Neue Bold Condensed"/>
          <a:sym typeface="Helvetica Neue Bold Condensed"/>
        </a:defRPr>
      </a:lvl5pPr>
      <a:lvl6pPr marL="4876800" marR="0" indent="-812800" algn="l" defTabSz="825500" rtl="0" latinLnBrk="0">
        <a:lnSpc>
          <a:spcPct val="100000"/>
        </a:lnSpc>
        <a:spcBef>
          <a:spcPts val="5900"/>
        </a:spcBef>
        <a:spcAft>
          <a:spcPts val="0"/>
        </a:spcAft>
        <a:buClrTx/>
        <a:buSzPct val="65000"/>
        <a:buFontTx/>
        <a:buBlip>
          <a:blip r:embed="rId3"/>
        </a:buBlip>
        <a:tabLst/>
        <a:defRPr b="0" baseline="0" cap="none" i="0" spc="0" strike="noStrike" sz="4600" u="none">
          <a:solidFill>
            <a:srgbClr val="EEEEEE"/>
          </a:solidFill>
          <a:uFillTx/>
          <a:latin typeface="Helvetica Neue Bold Condensed"/>
          <a:ea typeface="Helvetica Neue Bold Condensed"/>
          <a:cs typeface="Helvetica Neue Bold Condensed"/>
          <a:sym typeface="Helvetica Neue Bold Condensed"/>
        </a:defRPr>
      </a:lvl6pPr>
      <a:lvl7pPr marL="5689600" marR="0" indent="-812800" algn="l" defTabSz="825500" rtl="0" latinLnBrk="0">
        <a:lnSpc>
          <a:spcPct val="100000"/>
        </a:lnSpc>
        <a:spcBef>
          <a:spcPts val="5900"/>
        </a:spcBef>
        <a:spcAft>
          <a:spcPts val="0"/>
        </a:spcAft>
        <a:buClrTx/>
        <a:buSzPct val="65000"/>
        <a:buFontTx/>
        <a:buBlip>
          <a:blip r:embed="rId3"/>
        </a:buBlip>
        <a:tabLst/>
        <a:defRPr b="0" baseline="0" cap="none" i="0" spc="0" strike="noStrike" sz="4600" u="none">
          <a:solidFill>
            <a:srgbClr val="EEEEEE"/>
          </a:solidFill>
          <a:uFillTx/>
          <a:latin typeface="Helvetica Neue Bold Condensed"/>
          <a:ea typeface="Helvetica Neue Bold Condensed"/>
          <a:cs typeface="Helvetica Neue Bold Condensed"/>
          <a:sym typeface="Helvetica Neue Bold Condensed"/>
        </a:defRPr>
      </a:lvl7pPr>
      <a:lvl8pPr marL="6502400" marR="0" indent="-812800" algn="l" defTabSz="825500" rtl="0" latinLnBrk="0">
        <a:lnSpc>
          <a:spcPct val="100000"/>
        </a:lnSpc>
        <a:spcBef>
          <a:spcPts val="5900"/>
        </a:spcBef>
        <a:spcAft>
          <a:spcPts val="0"/>
        </a:spcAft>
        <a:buClrTx/>
        <a:buSzPct val="65000"/>
        <a:buFontTx/>
        <a:buBlip>
          <a:blip r:embed="rId3"/>
        </a:buBlip>
        <a:tabLst/>
        <a:defRPr b="0" baseline="0" cap="none" i="0" spc="0" strike="noStrike" sz="4600" u="none">
          <a:solidFill>
            <a:srgbClr val="EEEEEE"/>
          </a:solidFill>
          <a:uFillTx/>
          <a:latin typeface="Helvetica Neue Bold Condensed"/>
          <a:ea typeface="Helvetica Neue Bold Condensed"/>
          <a:cs typeface="Helvetica Neue Bold Condensed"/>
          <a:sym typeface="Helvetica Neue Bold Condensed"/>
        </a:defRPr>
      </a:lvl8pPr>
      <a:lvl9pPr marL="7315200" marR="0" indent="-812800" algn="l" defTabSz="825500" rtl="0" latinLnBrk="0">
        <a:lnSpc>
          <a:spcPct val="100000"/>
        </a:lnSpc>
        <a:spcBef>
          <a:spcPts val="5900"/>
        </a:spcBef>
        <a:spcAft>
          <a:spcPts val="0"/>
        </a:spcAft>
        <a:buClrTx/>
        <a:buSzPct val="65000"/>
        <a:buFontTx/>
        <a:buBlip>
          <a:blip r:embed="rId3"/>
        </a:buBlip>
        <a:tabLst/>
        <a:defRPr b="0" baseline="0" cap="none" i="0" spc="0" strike="noStrike" sz="4600" u="none">
          <a:solidFill>
            <a:srgbClr val="EEEEEE"/>
          </a:solidFill>
          <a:uFillTx/>
          <a:latin typeface="Helvetica Neue Bold Condensed"/>
          <a:ea typeface="Helvetica Neue Bold Condensed"/>
          <a:cs typeface="Helvetica Neue Bold Condensed"/>
          <a:sym typeface="Helvetica Neue Bold Condensed"/>
        </a:defRPr>
      </a:lvl9pPr>
    </p:bodyStyle>
    <p:otherStyle>
      <a:lvl1pPr marL="0" marR="0" indent="0" algn="ctr" defTabSz="825500" latinLnBrk="0">
        <a:lnSpc>
          <a:spcPct val="100000"/>
        </a:lnSpc>
        <a:spcBef>
          <a:spcPts val="0"/>
        </a:spcBef>
        <a:spcAft>
          <a:spcPts val="0"/>
        </a:spcAft>
        <a:buClrTx/>
        <a:buSzTx/>
        <a:buFontTx/>
        <a:buNone/>
        <a:tabLst/>
        <a:defRPr b="1" baseline="0" cap="none" i="0" spc="0" strike="noStrike" sz="2400" u="none">
          <a:solidFill>
            <a:schemeClr val="tx1"/>
          </a:solidFill>
          <a:uFillTx/>
          <a:latin typeface="+mn-lt"/>
          <a:ea typeface="+mn-ea"/>
          <a:cs typeface="+mn-cs"/>
          <a:sym typeface="Superclarendon Regular"/>
        </a:defRPr>
      </a:lvl1pPr>
      <a:lvl2pPr marL="0" marR="0" indent="228600" algn="ctr" defTabSz="825500" latinLnBrk="0">
        <a:lnSpc>
          <a:spcPct val="100000"/>
        </a:lnSpc>
        <a:spcBef>
          <a:spcPts val="0"/>
        </a:spcBef>
        <a:spcAft>
          <a:spcPts val="0"/>
        </a:spcAft>
        <a:buClrTx/>
        <a:buSzTx/>
        <a:buFontTx/>
        <a:buNone/>
        <a:tabLst/>
        <a:defRPr b="1" baseline="0" cap="none" i="0" spc="0" strike="noStrike" sz="2400" u="none">
          <a:solidFill>
            <a:schemeClr val="tx1"/>
          </a:solidFill>
          <a:uFillTx/>
          <a:latin typeface="+mn-lt"/>
          <a:ea typeface="+mn-ea"/>
          <a:cs typeface="+mn-cs"/>
          <a:sym typeface="Superclarendon Regular"/>
        </a:defRPr>
      </a:lvl2pPr>
      <a:lvl3pPr marL="0" marR="0" indent="457200" algn="ctr" defTabSz="825500" latinLnBrk="0">
        <a:lnSpc>
          <a:spcPct val="100000"/>
        </a:lnSpc>
        <a:spcBef>
          <a:spcPts val="0"/>
        </a:spcBef>
        <a:spcAft>
          <a:spcPts val="0"/>
        </a:spcAft>
        <a:buClrTx/>
        <a:buSzTx/>
        <a:buFontTx/>
        <a:buNone/>
        <a:tabLst/>
        <a:defRPr b="1" baseline="0" cap="none" i="0" spc="0" strike="noStrike" sz="2400" u="none">
          <a:solidFill>
            <a:schemeClr val="tx1"/>
          </a:solidFill>
          <a:uFillTx/>
          <a:latin typeface="+mn-lt"/>
          <a:ea typeface="+mn-ea"/>
          <a:cs typeface="+mn-cs"/>
          <a:sym typeface="Superclarendon Regular"/>
        </a:defRPr>
      </a:lvl3pPr>
      <a:lvl4pPr marL="0" marR="0" indent="685800" algn="ctr" defTabSz="825500" latinLnBrk="0">
        <a:lnSpc>
          <a:spcPct val="100000"/>
        </a:lnSpc>
        <a:spcBef>
          <a:spcPts val="0"/>
        </a:spcBef>
        <a:spcAft>
          <a:spcPts val="0"/>
        </a:spcAft>
        <a:buClrTx/>
        <a:buSzTx/>
        <a:buFontTx/>
        <a:buNone/>
        <a:tabLst/>
        <a:defRPr b="1" baseline="0" cap="none" i="0" spc="0" strike="noStrike" sz="2400" u="none">
          <a:solidFill>
            <a:schemeClr val="tx1"/>
          </a:solidFill>
          <a:uFillTx/>
          <a:latin typeface="+mn-lt"/>
          <a:ea typeface="+mn-ea"/>
          <a:cs typeface="+mn-cs"/>
          <a:sym typeface="Superclarendon Regular"/>
        </a:defRPr>
      </a:lvl4pPr>
      <a:lvl5pPr marL="0" marR="0" indent="914400" algn="ctr" defTabSz="825500" latinLnBrk="0">
        <a:lnSpc>
          <a:spcPct val="100000"/>
        </a:lnSpc>
        <a:spcBef>
          <a:spcPts val="0"/>
        </a:spcBef>
        <a:spcAft>
          <a:spcPts val="0"/>
        </a:spcAft>
        <a:buClrTx/>
        <a:buSzTx/>
        <a:buFontTx/>
        <a:buNone/>
        <a:tabLst/>
        <a:defRPr b="1" baseline="0" cap="none" i="0" spc="0" strike="noStrike" sz="2400" u="none">
          <a:solidFill>
            <a:schemeClr val="tx1"/>
          </a:solidFill>
          <a:uFillTx/>
          <a:latin typeface="+mn-lt"/>
          <a:ea typeface="+mn-ea"/>
          <a:cs typeface="+mn-cs"/>
          <a:sym typeface="Superclarendon Regular"/>
        </a:defRPr>
      </a:lvl5pPr>
      <a:lvl6pPr marL="0" marR="0" indent="1143000" algn="ctr" defTabSz="825500" latinLnBrk="0">
        <a:lnSpc>
          <a:spcPct val="100000"/>
        </a:lnSpc>
        <a:spcBef>
          <a:spcPts val="0"/>
        </a:spcBef>
        <a:spcAft>
          <a:spcPts val="0"/>
        </a:spcAft>
        <a:buClrTx/>
        <a:buSzTx/>
        <a:buFontTx/>
        <a:buNone/>
        <a:tabLst/>
        <a:defRPr b="1" baseline="0" cap="none" i="0" spc="0" strike="noStrike" sz="2400" u="none">
          <a:solidFill>
            <a:schemeClr val="tx1"/>
          </a:solidFill>
          <a:uFillTx/>
          <a:latin typeface="+mn-lt"/>
          <a:ea typeface="+mn-ea"/>
          <a:cs typeface="+mn-cs"/>
          <a:sym typeface="Superclarendon Regular"/>
        </a:defRPr>
      </a:lvl6pPr>
      <a:lvl7pPr marL="0" marR="0" indent="1371600" algn="ctr" defTabSz="825500" latinLnBrk="0">
        <a:lnSpc>
          <a:spcPct val="100000"/>
        </a:lnSpc>
        <a:spcBef>
          <a:spcPts val="0"/>
        </a:spcBef>
        <a:spcAft>
          <a:spcPts val="0"/>
        </a:spcAft>
        <a:buClrTx/>
        <a:buSzTx/>
        <a:buFontTx/>
        <a:buNone/>
        <a:tabLst/>
        <a:defRPr b="1" baseline="0" cap="none" i="0" spc="0" strike="noStrike" sz="2400" u="none">
          <a:solidFill>
            <a:schemeClr val="tx1"/>
          </a:solidFill>
          <a:uFillTx/>
          <a:latin typeface="+mn-lt"/>
          <a:ea typeface="+mn-ea"/>
          <a:cs typeface="+mn-cs"/>
          <a:sym typeface="Superclarendon Regular"/>
        </a:defRPr>
      </a:lvl7pPr>
      <a:lvl8pPr marL="0" marR="0" indent="1600200" algn="ctr" defTabSz="825500" latinLnBrk="0">
        <a:lnSpc>
          <a:spcPct val="100000"/>
        </a:lnSpc>
        <a:spcBef>
          <a:spcPts val="0"/>
        </a:spcBef>
        <a:spcAft>
          <a:spcPts val="0"/>
        </a:spcAft>
        <a:buClrTx/>
        <a:buSzTx/>
        <a:buFontTx/>
        <a:buNone/>
        <a:tabLst/>
        <a:defRPr b="1" baseline="0" cap="none" i="0" spc="0" strike="noStrike" sz="2400" u="none">
          <a:solidFill>
            <a:schemeClr val="tx1"/>
          </a:solidFill>
          <a:uFillTx/>
          <a:latin typeface="+mn-lt"/>
          <a:ea typeface="+mn-ea"/>
          <a:cs typeface="+mn-cs"/>
          <a:sym typeface="Superclarendon Regular"/>
        </a:defRPr>
      </a:lvl8pPr>
      <a:lvl9pPr marL="0" marR="0" indent="1828800" algn="ctr" defTabSz="825500" latinLnBrk="0">
        <a:lnSpc>
          <a:spcPct val="100000"/>
        </a:lnSpc>
        <a:spcBef>
          <a:spcPts val="0"/>
        </a:spcBef>
        <a:spcAft>
          <a:spcPts val="0"/>
        </a:spcAft>
        <a:buClrTx/>
        <a:buSzTx/>
        <a:buFontTx/>
        <a:buNone/>
        <a:tabLst/>
        <a:defRPr b="1" baseline="0" cap="none" i="0" spc="0" strike="noStrike" sz="2400" u="none">
          <a:solidFill>
            <a:schemeClr val="tx1"/>
          </a:solidFill>
          <a:uFillTx/>
          <a:latin typeface="+mn-lt"/>
          <a:ea typeface="+mn-ea"/>
          <a:cs typeface="+mn-cs"/>
          <a:sym typeface="Superclarendon Regular"/>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 Id="rId3" Type="http://schemas.openxmlformats.org/officeDocument/2006/relationships/image" Target="../media/image6.jpeg"/><Relationship Id="rId4" Type="http://schemas.openxmlformats.org/officeDocument/2006/relationships/image" Target="../media/image7.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video" Target="https://www.youtube.com/embed/Ghl3wz4IFVo?feature=oembed" TargetMode="External"/><Relationship Id="rId3" Type="http://schemas.openxmlformats.org/officeDocument/2006/relationships/image" Target="../media/image8.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jpeg"/><Relationship Id="rId3" Type="http://schemas.openxmlformats.org/officeDocument/2006/relationships/image" Target="../media/image10.jpeg"/><Relationship Id="rId4" Type="http://schemas.openxmlformats.org/officeDocument/2006/relationships/image" Target="../media/image11.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 Id="rId3" Type="http://schemas.openxmlformats.org/officeDocument/2006/relationships/image" Target="../media/image13.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Fr. Robert Boxie III…"/>
          <p:cNvSpPr txBox="1"/>
          <p:nvPr>
            <p:ph type="subTitle" sz="quarter" idx="1"/>
          </p:nvPr>
        </p:nvSpPr>
        <p:spPr>
          <a:xfrm>
            <a:off x="2381250" y="10272967"/>
            <a:ext cx="19621501" cy="3073401"/>
          </a:xfrm>
          <a:prstGeom prst="rect">
            <a:avLst/>
          </a:prstGeom>
        </p:spPr>
        <p:txBody>
          <a:bodyPr/>
          <a:lstStyle/>
          <a:p>
            <a:pPr>
              <a:defRPr sz="4000"/>
            </a:pPr>
            <a:r>
              <a:t>Fr. Robert Boxie III</a:t>
            </a:r>
          </a:p>
          <a:p>
            <a:pPr>
              <a:defRPr sz="4000"/>
            </a:pPr>
            <a:r>
              <a:t>Priest, Catholic chaplain Howard University </a:t>
            </a:r>
          </a:p>
          <a:p>
            <a:pPr>
              <a:defRPr sz="4000"/>
            </a:pPr>
            <a:r>
              <a:t>Faith Formation, Courageous Conversations, and Racial Understanding </a:t>
            </a:r>
          </a:p>
        </p:txBody>
      </p:sp>
      <p:pic>
        <p:nvPicPr>
          <p:cNvPr id="144" name="21Flier-BlackVoices-series-768x945.jpg" descr="21Flier-BlackVoices-series-768x945.jpg"/>
          <p:cNvPicPr>
            <a:picLocks noChangeAspect="1"/>
          </p:cNvPicPr>
          <p:nvPr/>
        </p:nvPicPr>
        <p:blipFill>
          <a:blip r:embed="rId2">
            <a:extLst/>
          </a:blip>
          <a:stretch>
            <a:fillRect/>
          </a:stretch>
        </p:blipFill>
        <p:spPr>
          <a:xfrm>
            <a:off x="8609707" y="1206373"/>
            <a:ext cx="7164586" cy="8815797"/>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Objectives:…"/>
          <p:cNvSpPr txBox="1"/>
          <p:nvPr>
            <p:ph type="title"/>
          </p:nvPr>
        </p:nvSpPr>
        <p:spPr>
          <a:xfrm>
            <a:off x="4729185" y="-1229494"/>
            <a:ext cx="17958820" cy="6978410"/>
          </a:xfrm>
          <a:prstGeom prst="rect">
            <a:avLst/>
          </a:prstGeom>
        </p:spPr>
        <p:txBody>
          <a:bodyPr/>
          <a:lstStyle/>
          <a:p>
            <a:pPr algn="l">
              <a:defRPr spc="-144" sz="4800" u="sng">
                <a:latin typeface="Helvetica Neue"/>
                <a:ea typeface="Helvetica Neue"/>
                <a:cs typeface="Helvetica Neue"/>
                <a:sym typeface="Helvetica Neue"/>
              </a:defRPr>
            </a:pPr>
            <a:r>
              <a:t>Objectives:</a:t>
            </a:r>
          </a:p>
          <a:p>
            <a:pPr algn="l">
              <a:defRPr spc="-144" sz="4800">
                <a:latin typeface="Helvetica Neue"/>
                <a:ea typeface="Helvetica Neue"/>
                <a:cs typeface="Helvetica Neue"/>
                <a:sym typeface="Helvetica Neue"/>
              </a:defRPr>
            </a:pPr>
            <a:r>
              <a:t>Students will gain understanding of faith’s role in promoting social justice and racial equality. </a:t>
            </a:r>
          </a:p>
          <a:p>
            <a:pPr algn="l">
              <a:defRPr spc="-144" sz="4800">
                <a:latin typeface="Helvetica Neue"/>
                <a:ea typeface="Helvetica Neue"/>
                <a:cs typeface="Helvetica Neue"/>
                <a:sym typeface="Helvetica Neue"/>
              </a:defRPr>
            </a:pPr>
          </a:p>
          <a:p>
            <a:pPr algn="l">
              <a:defRPr spc="-144" sz="4800">
                <a:latin typeface="Helvetica Neue"/>
                <a:ea typeface="Helvetica Neue"/>
                <a:cs typeface="Helvetica Neue"/>
                <a:sym typeface="Helvetica Neue"/>
              </a:defRPr>
            </a:pPr>
            <a:r>
              <a:t>Students will design their own banner/sign to depict how they can promote peace and healing in the world.</a:t>
            </a:r>
          </a:p>
        </p:txBody>
      </p:sp>
      <p:pic>
        <p:nvPicPr>
          <p:cNvPr id="147" name="download.jpg" descr="download.jpg"/>
          <p:cNvPicPr>
            <a:picLocks noChangeAspect="1"/>
          </p:cNvPicPr>
          <p:nvPr/>
        </p:nvPicPr>
        <p:blipFill>
          <a:blip r:embed="rId2">
            <a:extLst/>
          </a:blip>
          <a:stretch>
            <a:fillRect/>
          </a:stretch>
        </p:blipFill>
        <p:spPr>
          <a:xfrm>
            <a:off x="2022776" y="6188342"/>
            <a:ext cx="10876850" cy="5665755"/>
          </a:xfrm>
          <a:prstGeom prst="rect">
            <a:avLst/>
          </a:prstGeom>
          <a:ln w="12700">
            <a:miter lim="400000"/>
          </a:ln>
        </p:spPr>
      </p:pic>
      <p:pic>
        <p:nvPicPr>
          <p:cNvPr id="148" name="download-1.jpg" descr="download-1.jpg"/>
          <p:cNvPicPr>
            <a:picLocks noChangeAspect="1"/>
          </p:cNvPicPr>
          <p:nvPr/>
        </p:nvPicPr>
        <p:blipFill>
          <a:blip r:embed="rId3">
            <a:extLst/>
          </a:blip>
          <a:stretch>
            <a:fillRect/>
          </a:stretch>
        </p:blipFill>
        <p:spPr>
          <a:xfrm>
            <a:off x="15159971" y="7375571"/>
            <a:ext cx="5367058" cy="3291298"/>
          </a:xfrm>
          <a:prstGeom prst="rect">
            <a:avLst/>
          </a:prstGeom>
          <a:ln w="12700">
            <a:miter lim="400000"/>
          </a:ln>
        </p:spPr>
      </p:pic>
      <p:pic>
        <p:nvPicPr>
          <p:cNvPr id="149" name="download-2.jpg" descr="download-2.jpg"/>
          <p:cNvPicPr>
            <a:picLocks noChangeAspect="1"/>
          </p:cNvPicPr>
          <p:nvPr/>
        </p:nvPicPr>
        <p:blipFill>
          <a:blip r:embed="rId4">
            <a:extLst/>
          </a:blip>
          <a:stretch>
            <a:fillRect/>
          </a:stretch>
        </p:blipFill>
        <p:spPr>
          <a:xfrm>
            <a:off x="1044787" y="1281200"/>
            <a:ext cx="3430806" cy="3430806"/>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View this conversation with Fr. Boxie as he reflects on his faith formation, identity as a black catholic, and experiences with racism."/>
          <p:cNvSpPr txBox="1"/>
          <p:nvPr>
            <p:ph type="body" sz="quarter" idx="1"/>
          </p:nvPr>
        </p:nvSpPr>
        <p:spPr>
          <a:prstGeom prst="rect">
            <a:avLst/>
          </a:prstGeom>
        </p:spPr>
        <p:txBody>
          <a:bodyPr/>
          <a:lstStyle>
            <a:lvl1pPr defTabSz="619125">
              <a:defRPr sz="3750"/>
            </a:lvl1pPr>
          </a:lstStyle>
          <a:p>
            <a:pPr/>
            <a:r>
              <a:t>View this conversation with Fr. Boxie as he reflects on his faith formation, identity as a black catholic, and experiences with racism.</a:t>
            </a:r>
          </a:p>
        </p:txBody>
      </p:sp>
      <p:pic>
        <p:nvPicPr>
          <p:cNvPr id="152" name="Black Catholic Voices | Fr Robert Boxie" descr="Black Catholic Voices | Fr Robert Boxie"/>
          <p:cNvPicPr>
            <a:picLocks noChangeAspect="0"/>
          </p:cNvPicPr>
          <p:nvPr>
            <a:videoFile xmlns:mc="http://schemas.openxmlformats.org/markup-compatibility/2006" xmlns:aiw="http://developer.apple.com/namespaces/iwork" r:link="rId2" mc:Ignorable="aiw" aiw:title="Black Catholic Voices | Fr Robert Boxie" aiw:author="Roman Catholic Archdiocese of Washington"/>
          </p:nvPr>
        </p:nvPicPr>
        <p:blipFill>
          <a:blip r:embed="rId3">
            <a:extLst/>
          </a:blip>
          <a:stretch>
            <a:fillRect/>
          </a:stretch>
        </p:blipFill>
        <p:spPr>
          <a:xfrm>
            <a:off x="3990797" y="1812064"/>
            <a:ext cx="16256001" cy="9144001"/>
          </a:xfrm>
          <a:prstGeom prst="rect">
            <a:avLst/>
          </a:prstGeom>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 fill="hold"/>
                                        <p:tgtEl>
                                          <p:spTgt spid="152"/>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80000">
                <p:cTn id="7" fill="hold" display="0">
                  <p:stCondLst>
                    <p:cond delay="indefinite"/>
                  </p:stCondLst>
                </p:cTn>
                <p:tgtEl>
                  <p:spTgt spid="152"/>
                </p:tgtEl>
              </p:cMediaNode>
            </p:video>
            <p:seq concurrent="1" prevAc="none" nextAc="seek">
              <p:cTn id="8" evtFilter="cancelBubble" nodeType="interactiveSeq" restart="whenNotActive" fill="hold">
                <p:stCondLst>
                  <p:cond delay="0" evt="onClick">
                    <p:tgtEl>
                      <p:spTgt spid="152"/>
                    </p:tgtEl>
                  </p:cond>
                </p:stCondLst>
                <p:endSync delay="0" evt="end">
                  <p:rtn val="all"/>
                </p:endSync>
                <p:childTnLst>
                  <p:par>
                    <p:cTn id="9" fill="hold">
                      <p:stCondLst>
                        <p:cond delay="0"/>
                      </p:stCondLst>
                      <p:childTnLst>
                        <p:par>
                          <p:cTn id="10" fill="hold">
                            <p:stCondLst>
                              <p:cond delay="0"/>
                            </p:stCondLst>
                            <p:childTnLst>
                              <p:par>
                                <p:cTn id="11" presetClass="mediacall" nodeType="clickEffect" presetSubtype="0" presetID="2" fill="hold">
                                  <p:stCondLst>
                                    <p:cond delay="0"/>
                                  </p:stCondLst>
                                  <p:childTnLst>
                                    <p:cmd type="call" cmd="togglePause">
                                      <p:cBhvr>
                                        <p:cTn id="12" dur="1" fill="hold"/>
                                        <p:tgtEl>
                                          <p:spTgt spid="152"/>
                                        </p:tgtEl>
                                      </p:cBhvr>
                                    </p:cmd>
                                  </p:childTnLst>
                                </p:cTn>
                              </p:par>
                            </p:childTnLst>
                          </p:cTn>
                        </p:par>
                      </p:childTnLst>
                    </p:cTn>
                  </p:par>
                </p:childTnLst>
              </p:cTn>
              <p:nextCondLst>
                <p:cond delay="0" evt="onClick">
                  <p:tgtEl>
                    <p:spTgt spid="15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What is perseverance?…"/>
          <p:cNvSpPr txBox="1"/>
          <p:nvPr>
            <p:ph type="title"/>
          </p:nvPr>
        </p:nvSpPr>
        <p:spPr>
          <a:xfrm>
            <a:off x="2167978" y="745967"/>
            <a:ext cx="19621501" cy="3835401"/>
          </a:xfrm>
          <a:prstGeom prst="rect">
            <a:avLst/>
          </a:prstGeom>
        </p:spPr>
        <p:txBody>
          <a:bodyPr/>
          <a:lstStyle/>
          <a:p>
            <a:pPr defTabSz="561340">
              <a:defRPr spc="-122" sz="6120"/>
            </a:pPr>
            <a:r>
              <a:t>What is perseverance?</a:t>
            </a:r>
          </a:p>
          <a:p>
            <a:pPr defTabSz="561340">
              <a:defRPr spc="-122" sz="6120"/>
            </a:pPr>
            <a:r>
              <a:t>How does Fr. Boxie explain his witness of faith among the black catholic community? </a:t>
            </a:r>
          </a:p>
        </p:txBody>
      </p:sp>
      <p:pic>
        <p:nvPicPr>
          <p:cNvPr id="155" name="download.jpg" descr="download.jpg"/>
          <p:cNvPicPr>
            <a:picLocks noChangeAspect="1"/>
          </p:cNvPicPr>
          <p:nvPr/>
        </p:nvPicPr>
        <p:blipFill>
          <a:blip r:embed="rId2">
            <a:extLst/>
          </a:blip>
          <a:stretch>
            <a:fillRect/>
          </a:stretch>
        </p:blipFill>
        <p:spPr>
          <a:xfrm>
            <a:off x="8000351" y="4397467"/>
            <a:ext cx="8383298" cy="8383297"/>
          </a:xfrm>
          <a:prstGeom prst="rect">
            <a:avLst/>
          </a:prstGeom>
          <a:ln w="12700">
            <a:miter lim="400000"/>
          </a:ln>
        </p:spPr>
      </p:pic>
      <p:pic>
        <p:nvPicPr>
          <p:cNvPr id="156" name="images.jpg" descr="images.jpg"/>
          <p:cNvPicPr>
            <a:picLocks noChangeAspect="1"/>
          </p:cNvPicPr>
          <p:nvPr/>
        </p:nvPicPr>
        <p:blipFill>
          <a:blip r:embed="rId3">
            <a:extLst/>
          </a:blip>
          <a:stretch>
            <a:fillRect/>
          </a:stretch>
        </p:blipFill>
        <p:spPr>
          <a:xfrm>
            <a:off x="1447092" y="6225992"/>
            <a:ext cx="4774594" cy="3755511"/>
          </a:xfrm>
          <a:prstGeom prst="rect">
            <a:avLst/>
          </a:prstGeom>
          <a:ln w="12700">
            <a:miter lim="400000"/>
          </a:ln>
        </p:spPr>
      </p:pic>
      <p:pic>
        <p:nvPicPr>
          <p:cNvPr id="157" name="images-1.jpg" descr="images-1.jpg"/>
          <p:cNvPicPr>
            <a:picLocks noChangeAspect="1"/>
          </p:cNvPicPr>
          <p:nvPr/>
        </p:nvPicPr>
        <p:blipFill>
          <a:blip r:embed="rId4">
            <a:extLst/>
          </a:blip>
          <a:stretch>
            <a:fillRect/>
          </a:stretch>
        </p:blipFill>
        <p:spPr>
          <a:xfrm>
            <a:off x="17708724" y="5964649"/>
            <a:ext cx="4278198" cy="4278198"/>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Are there instances of racism that you have experienced in society or the Catholic Church that remain painful memories?"/>
          <p:cNvSpPr txBox="1"/>
          <p:nvPr>
            <p:ph type="title"/>
          </p:nvPr>
        </p:nvSpPr>
        <p:spPr>
          <a:xfrm>
            <a:off x="747893" y="1092199"/>
            <a:ext cx="10464801" cy="5765801"/>
          </a:xfrm>
          <a:prstGeom prst="rect">
            <a:avLst/>
          </a:prstGeom>
        </p:spPr>
        <p:txBody>
          <a:bodyPr/>
          <a:lstStyle>
            <a:lvl1pPr defTabSz="742950">
              <a:defRPr spc="-178" sz="5940"/>
            </a:lvl1pPr>
          </a:lstStyle>
          <a:p>
            <a:pPr/>
            <a:r>
              <a:t>Are there instances of racism that you have experienced in society or the Catholic Church that remain painful memories?</a:t>
            </a:r>
          </a:p>
        </p:txBody>
      </p:sp>
      <p:sp>
        <p:nvSpPr>
          <p:cNvPr id="160" name="What was Fr. Boxie’s experience with racism while he attended seminary?…"/>
          <p:cNvSpPr txBox="1"/>
          <p:nvPr>
            <p:ph type="body" sz="quarter" idx="1"/>
          </p:nvPr>
        </p:nvSpPr>
        <p:spPr>
          <a:prstGeom prst="rect">
            <a:avLst/>
          </a:prstGeom>
        </p:spPr>
        <p:txBody>
          <a:bodyPr/>
          <a:lstStyle/>
          <a:p>
            <a:pPr algn="l">
              <a:defRPr sz="4300"/>
            </a:pPr>
            <a:r>
              <a:t>What was Fr. Boxie’s experience with racism while he attended seminary?  </a:t>
            </a:r>
          </a:p>
          <a:p>
            <a:pPr>
              <a:defRPr sz="4300"/>
            </a:pPr>
          </a:p>
          <a:p>
            <a:pPr algn="l">
              <a:defRPr sz="4300"/>
            </a:pPr>
            <a:r>
              <a:t>How was he courageous?  </a:t>
            </a:r>
          </a:p>
          <a:p>
            <a:pPr algn="l">
              <a:defRPr sz="4300"/>
            </a:pPr>
          </a:p>
          <a:p>
            <a:pPr algn="l">
              <a:defRPr sz="4300"/>
            </a:pPr>
            <a:r>
              <a:t>How did his faith guide him? </a:t>
            </a:r>
          </a:p>
        </p:txBody>
      </p:sp>
      <p:pic>
        <p:nvPicPr>
          <p:cNvPr id="161" name="download-1.jpg" descr="download-1.jpg"/>
          <p:cNvPicPr>
            <a:picLocks noChangeAspect="1"/>
          </p:cNvPicPr>
          <p:nvPr/>
        </p:nvPicPr>
        <p:blipFill>
          <a:blip r:embed="rId2">
            <a:extLst/>
          </a:blip>
          <a:stretch>
            <a:fillRect/>
          </a:stretch>
        </p:blipFill>
        <p:spPr>
          <a:xfrm>
            <a:off x="11552900" y="5984992"/>
            <a:ext cx="11481220" cy="6429484"/>
          </a:xfrm>
          <a:prstGeom prst="rect">
            <a:avLst/>
          </a:prstGeom>
          <a:ln w="12700">
            <a:miter lim="400000"/>
          </a:ln>
        </p:spPr>
      </p:pic>
      <p:pic>
        <p:nvPicPr>
          <p:cNvPr id="162" name="download.jpg" descr="download.jpg"/>
          <p:cNvPicPr>
            <a:picLocks noChangeAspect="1"/>
          </p:cNvPicPr>
          <p:nvPr/>
        </p:nvPicPr>
        <p:blipFill>
          <a:blip r:embed="rId3">
            <a:extLst/>
          </a:blip>
          <a:stretch>
            <a:fillRect/>
          </a:stretch>
        </p:blipFill>
        <p:spPr>
          <a:xfrm>
            <a:off x="11611134" y="1021718"/>
            <a:ext cx="11804908" cy="4463227"/>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What gives you hope for a better future for our Church and for our country?"/>
          <p:cNvSpPr txBox="1"/>
          <p:nvPr>
            <p:ph type="ctrTitle"/>
          </p:nvPr>
        </p:nvSpPr>
        <p:spPr>
          <a:xfrm>
            <a:off x="1970119" y="5079935"/>
            <a:ext cx="19621501" cy="3556130"/>
          </a:xfrm>
          <a:prstGeom prst="rect">
            <a:avLst/>
          </a:prstGeom>
        </p:spPr>
        <p:txBody>
          <a:bodyPr/>
          <a:lstStyle>
            <a:lvl1pPr>
              <a:defRPr spc="-119" sz="6000"/>
            </a:lvl1pPr>
          </a:lstStyle>
          <a:p>
            <a:pPr/>
            <a:r>
              <a:t>What gives you hope for a better future for our Church and for our country?</a:t>
            </a:r>
          </a:p>
        </p:txBody>
      </p:sp>
      <p:sp>
        <p:nvSpPr>
          <p:cNvPr id="165" name="“What has allowed me to keep the faith in my country and also my Church –  well, first and foremost, the answer is very simple, it’s Jesus Christ. This is His Church. This is His people. This is His world. And so the fact that He has already conquered it"/>
          <p:cNvSpPr txBox="1"/>
          <p:nvPr>
            <p:ph type="subTitle" sz="half" idx="1"/>
          </p:nvPr>
        </p:nvSpPr>
        <p:spPr>
          <a:xfrm>
            <a:off x="2049494" y="1173398"/>
            <a:ext cx="19984081" cy="5527871"/>
          </a:xfrm>
          <a:prstGeom prst="rect">
            <a:avLst/>
          </a:prstGeom>
        </p:spPr>
        <p:txBody>
          <a:bodyPr/>
          <a:lstStyle>
            <a:lvl1pPr defTabSz="561340">
              <a:defRPr sz="4760"/>
            </a:lvl1pPr>
          </a:lstStyle>
          <a:p>
            <a:pPr/>
            <a:r>
              <a:t>“What has allowed me to keep the faith in my country and also my Church –  well, first and foremost, the answer is very simple, it’s Jesus Christ. This is His Church. This is His people. This is His world. And so the fact that He has already conquered it, we have faith and trust in that. And for my part, I just have to be faithful to my vocation, to my ministry, to doing all that I can with God’s help to help bring about this kingdom of love, of service, of reconciliation, of peace. So Christ is my hope.”</a:t>
            </a:r>
          </a:p>
        </p:txBody>
      </p:sp>
      <p:pic>
        <p:nvPicPr>
          <p:cNvPr id="166" name="images-1.jpg" descr="images-1.jpg"/>
          <p:cNvPicPr>
            <a:picLocks noChangeAspect="1"/>
          </p:cNvPicPr>
          <p:nvPr/>
        </p:nvPicPr>
        <p:blipFill>
          <a:blip r:embed="rId2">
            <a:extLst/>
          </a:blip>
          <a:stretch>
            <a:fillRect/>
          </a:stretch>
        </p:blipFill>
        <p:spPr>
          <a:xfrm>
            <a:off x="9217409" y="8799733"/>
            <a:ext cx="5648251" cy="4086424"/>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Create a banner or sign that displays how you can promote peace and healing in the world."/>
          <p:cNvSpPr txBox="1"/>
          <p:nvPr>
            <p:ph type="title"/>
          </p:nvPr>
        </p:nvSpPr>
        <p:spPr>
          <a:xfrm>
            <a:off x="2541516" y="628503"/>
            <a:ext cx="19154563" cy="2113644"/>
          </a:xfrm>
          <a:prstGeom prst="rect">
            <a:avLst/>
          </a:prstGeom>
        </p:spPr>
        <p:txBody>
          <a:bodyPr/>
          <a:lstStyle>
            <a:lvl1pPr defTabSz="520065">
              <a:defRPr spc="-113" sz="5670"/>
            </a:lvl1pPr>
          </a:lstStyle>
          <a:p>
            <a:pPr/>
            <a:r>
              <a:t>Create a banner or sign that displays how you can promote peace and healing in the world.</a:t>
            </a:r>
          </a:p>
        </p:txBody>
      </p:sp>
      <p:pic>
        <p:nvPicPr>
          <p:cNvPr id="169" name="images-2.jpg" descr="images-2.jpg"/>
          <p:cNvPicPr>
            <a:picLocks noChangeAspect="1"/>
          </p:cNvPicPr>
          <p:nvPr/>
        </p:nvPicPr>
        <p:blipFill>
          <a:blip r:embed="rId2">
            <a:extLst/>
          </a:blip>
          <a:stretch>
            <a:fillRect/>
          </a:stretch>
        </p:blipFill>
        <p:spPr>
          <a:xfrm>
            <a:off x="1925734" y="3145709"/>
            <a:ext cx="13476256" cy="8967836"/>
          </a:xfrm>
          <a:prstGeom prst="rect">
            <a:avLst/>
          </a:prstGeom>
          <a:ln w="12700">
            <a:miter lim="400000"/>
          </a:ln>
        </p:spPr>
      </p:pic>
      <p:pic>
        <p:nvPicPr>
          <p:cNvPr id="170" name="images.jpg" descr="images.jpg"/>
          <p:cNvPicPr>
            <a:picLocks noChangeAspect="1"/>
          </p:cNvPicPr>
          <p:nvPr/>
        </p:nvPicPr>
        <p:blipFill>
          <a:blip r:embed="rId3">
            <a:extLst/>
          </a:blip>
          <a:stretch>
            <a:fillRect/>
          </a:stretch>
        </p:blipFill>
        <p:spPr>
          <a:xfrm>
            <a:off x="15927317" y="4851659"/>
            <a:ext cx="6970783" cy="3485392"/>
          </a:xfrm>
          <a:prstGeom prst="rect">
            <a:avLst/>
          </a:prstGeom>
          <a:ln w="12700">
            <a:miter lim="400000"/>
          </a:ln>
        </p:spPr>
      </p:pic>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2.png"/></Relationships>

</file>

<file path=ppt/theme/_rels/theme2.xml.rels><?xml version="1.0" encoding="UTF-8"?>
<Relationships xmlns="http://schemas.openxmlformats.org/package/2006/relationships"><Relationship Id="rId1" Type="http://schemas.openxmlformats.org/officeDocument/2006/relationships/image" Target="../media/image6.png"/></Relationships>

</file>

<file path=ppt/theme/theme1.xml><?xml version="1.0" encoding="utf-8"?>
<a:theme xmlns:a="http://schemas.openxmlformats.org/drawingml/2006/main" xmlns:r="http://schemas.openxmlformats.org/officeDocument/2006/relationships" name="New_Template6">
  <a:themeElements>
    <a:clrScheme name="New_Template6">
      <a:dk1>
        <a:srgbClr val="000000"/>
      </a:dk1>
      <a:lt1>
        <a:srgbClr val="EEEEEE"/>
      </a:lt1>
      <a:dk2>
        <a:srgbClr val="3E4044"/>
      </a:dk2>
      <a:lt2>
        <a:srgbClr val="DCDDE0"/>
      </a:lt2>
      <a:accent1>
        <a:srgbClr val="0AB8BF"/>
      </a:accent1>
      <a:accent2>
        <a:srgbClr val="82B21C"/>
      </a:accent2>
      <a:accent3>
        <a:srgbClr val="E6A629"/>
      </a:accent3>
      <a:accent4>
        <a:srgbClr val="E86F1B"/>
      </a:accent4>
      <a:accent5>
        <a:srgbClr val="C4411D"/>
      </a:accent5>
      <a:accent6>
        <a:srgbClr val="795B8C"/>
      </a:accent6>
      <a:hlink>
        <a:srgbClr val="0000FF"/>
      </a:hlink>
      <a:folHlink>
        <a:srgbClr val="FF00FF"/>
      </a:folHlink>
    </a:clrScheme>
    <a:fontScheme name="New_Template6">
      <a:majorFont>
        <a:latin typeface="Superclarendon Regular"/>
        <a:ea typeface="Superclarendon Regular"/>
        <a:cs typeface="Superclarendon Regular"/>
      </a:majorFont>
      <a:minorFont>
        <a:latin typeface="Superclarendon Regular"/>
        <a:ea typeface="Superclarendon Regular"/>
        <a:cs typeface="Superclarendon Regular"/>
      </a:minorFont>
    </a:fontScheme>
    <a:fmtScheme name="New_Template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EEEEEE"/>
            </a:solidFill>
            <a:effectLst>
              <a:outerShdw sx="100000" sy="100000" kx="0" ky="0" algn="b" rotWithShape="0" blurRad="25400" dist="25400" dir="2388334">
                <a:srgbClr val="000000">
                  <a:alpha val="79310"/>
                </a:srgbClr>
              </a:outerShdw>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a:noFill/>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6">
  <a:themeElements>
    <a:clrScheme name="New_Template6">
      <a:dk1>
        <a:srgbClr val="000000"/>
      </a:dk1>
      <a:lt1>
        <a:srgbClr val="FFFFFF"/>
      </a:lt1>
      <a:dk2>
        <a:srgbClr val="3E4044"/>
      </a:dk2>
      <a:lt2>
        <a:srgbClr val="DCDDE0"/>
      </a:lt2>
      <a:accent1>
        <a:srgbClr val="0AB8BF"/>
      </a:accent1>
      <a:accent2>
        <a:srgbClr val="82B21C"/>
      </a:accent2>
      <a:accent3>
        <a:srgbClr val="E6A629"/>
      </a:accent3>
      <a:accent4>
        <a:srgbClr val="E86F1B"/>
      </a:accent4>
      <a:accent5>
        <a:srgbClr val="C4411D"/>
      </a:accent5>
      <a:accent6>
        <a:srgbClr val="795B8C"/>
      </a:accent6>
      <a:hlink>
        <a:srgbClr val="0000FF"/>
      </a:hlink>
      <a:folHlink>
        <a:srgbClr val="FF00FF"/>
      </a:folHlink>
    </a:clrScheme>
    <a:fontScheme name="New_Template6">
      <a:majorFont>
        <a:latin typeface="Superclarendon Regular"/>
        <a:ea typeface="Superclarendon Regular"/>
        <a:cs typeface="Superclarendon Regular"/>
      </a:majorFont>
      <a:minorFont>
        <a:latin typeface="Superclarendon Regular"/>
        <a:ea typeface="Superclarendon Regular"/>
        <a:cs typeface="Superclarendon Regular"/>
      </a:minorFont>
    </a:fontScheme>
    <a:fmtScheme name="New_Template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EEEEEE"/>
            </a:solidFill>
            <a:effectLst>
              <a:outerShdw sx="100000" sy="100000" kx="0" ky="0" algn="b" rotWithShape="0" blurRad="25400" dist="25400" dir="2388334">
                <a:srgbClr val="000000">
                  <a:alpha val="79310"/>
                </a:srgbClr>
              </a:outerShdw>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a:noFill/>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