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>
                <a:uFillTx/>
              </a:rPr>
              <a:t>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F84B0036-E588-47C0-BA3D-975469F01B47}" type="datetimeFigureOut">
              <a:rPr lang="en-US" smtClean="0">
                <a:uFillTx/>
              </a:rPr>
              <a:t>8/18/2021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3075A2D0-9990-4559-B943-D3C59520288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idshealth.org/en/kids/coronavirus-kids.html?WT.ac=p-r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HPQrYthn6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QINuSTP1j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Coronavirus: </a:t>
            </a:r>
            <a:br>
              <a:rPr lang="en-US" dirty="0" smtClean="0">
                <a:uFillTx/>
              </a:rPr>
            </a:br>
            <a:r>
              <a:rPr lang="en-US" dirty="0" smtClean="0">
                <a:uFillTx/>
              </a:rPr>
              <a:t>What Kids Can Do</a:t>
            </a:r>
            <a:endParaRPr lang="en-US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6371" y="3743394"/>
            <a:ext cx="9144000" cy="2392362"/>
          </a:xfrm>
        </p:spPr>
        <p:txBody>
          <a:bodyPr>
            <a:normAutofit lnSpcReduction="10000"/>
          </a:bodyPr>
          <a:lstStyle/>
          <a:p>
            <a:endParaRPr lang="en-US" dirty="0" smtClean="0">
              <a:uFillTx/>
            </a:endParaRPr>
          </a:p>
          <a:p>
            <a:endParaRPr lang="en-US" dirty="0" smtClean="0">
              <a:uFillTx/>
            </a:endParaRPr>
          </a:p>
          <a:p>
            <a:endParaRPr lang="en-US" dirty="0">
              <a:uFillTx/>
            </a:endParaRPr>
          </a:p>
          <a:p>
            <a:r>
              <a:rPr lang="en-US" sz="1800" dirty="0" smtClean="0">
                <a:uFillTx/>
              </a:rPr>
              <a:t>SOURCES: </a:t>
            </a:r>
          </a:p>
          <a:p>
            <a:r>
              <a:rPr lang="en-US" sz="1800" dirty="0" smtClean="0">
                <a:uFillTx/>
              </a:rPr>
              <a:t> </a:t>
            </a:r>
            <a:r>
              <a:rPr lang="en-US" sz="1800" dirty="0" smtClean="0">
                <a:uFillTx/>
                <a:hlinkClick r:id="rId2"/>
              </a:rPr>
              <a:t>https://kidshealth.org/en/kids/coronavirus-kids.html?WT.ac=p-ra</a:t>
            </a:r>
            <a:endParaRPr lang="en-US" sz="1800" dirty="0" smtClean="0">
              <a:uFillTx/>
            </a:endParaRPr>
          </a:p>
          <a:p>
            <a:r>
              <a:rPr lang="en-US" sz="1800" dirty="0" smtClean="0">
                <a:uFillTx/>
              </a:rPr>
              <a:t>Centers for Disease Control and Prevention (CDC)</a:t>
            </a:r>
          </a:p>
          <a:p>
            <a:endParaRPr lang="en-US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Washing Hands | Baby's &lt;strong&gt;hand washing&lt;/strong&gt; | Peter Wong | Flickr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086" y="2260101"/>
            <a:ext cx="5448706" cy="3623602"/>
          </a:xfrm>
          <a:ln>
            <a:solidFill>
              <a:schemeClr val="accent1"/>
            </a:solidFill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350476" y="838255"/>
            <a:ext cx="5362553" cy="5794557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uFillTx/>
              </a:rPr>
              <a:t>Use soap and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uFillTx/>
              </a:rPr>
              <a:t>Wash for 20 seconds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uFillTx/>
              </a:rPr>
              <a:t>Say 2 Hail Mary’s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Sing Happy Birthday twice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Count to 20 slowly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uFillTx/>
              </a:rPr>
              <a:t>Wash the top of your hands, between your fingers, and even your fingernails!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 smtClean="0">
                <a:uFillTx/>
              </a:rPr>
              <a:t>Always wash your hands when you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come in from outside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before and after you eat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after playing with your pet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uFillTx/>
              </a:rPr>
              <a:t>after sneezing or coughing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451182" y="838255"/>
            <a:ext cx="57406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Wash Your Hands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743086" y="6110514"/>
            <a:ext cx="5448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uFillTx/>
                <a:hlinkClick r:id="rId3"/>
              </a:rPr>
              <a:t>Happy Handwashing Day </a:t>
            </a:r>
            <a:r>
              <a:rPr lang="en-US" dirty="0" smtClean="0">
                <a:uFillTx/>
              </a:rPr>
              <a:t>– (CDC)</a:t>
            </a:r>
            <a:endParaRPr lang="en-US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iscover the 2 Best Secrets to Writing Brain-Craving ...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67419" y="1349829"/>
            <a:ext cx="6039147" cy="4519159"/>
          </a:xfrm>
          <a:ln>
            <a:solidFill>
              <a:schemeClr val="accent1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017" y="2253344"/>
            <a:ext cx="4747759" cy="420551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uFillTx/>
              </a:rPr>
              <a:t>Sneeze or cough into your elbow not </a:t>
            </a:r>
            <a:r>
              <a:rPr lang="en-US" sz="3200" smtClean="0">
                <a:uFillTx/>
              </a:rPr>
              <a:t>your hands</a:t>
            </a:r>
            <a:br>
              <a:rPr lang="en-US" sz="3200" smtClean="0">
                <a:uFillTx/>
              </a:rPr>
            </a:br>
            <a:endParaRPr lang="en-US" sz="3200" dirty="0" smtClean="0">
              <a:uFillTx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uFillTx/>
              </a:rPr>
              <a:t>Sneeze into a tissue and throw it away</a:t>
            </a:r>
            <a:br>
              <a:rPr lang="en-US" sz="3200" dirty="0" smtClean="0">
                <a:uFillTx/>
              </a:rPr>
            </a:br>
            <a:endParaRPr lang="en-US" sz="3200" dirty="0" smtClean="0">
              <a:uFillTx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uFillTx/>
              </a:rPr>
              <a:t>Always wash your hands with soap and water!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255557" y="303074"/>
            <a:ext cx="49276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Cover Your 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Sneeze or Cough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767419" y="5979886"/>
            <a:ext cx="6039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uFillTx/>
                <a:hlinkClick r:id="rId3"/>
              </a:rPr>
              <a:t>Cover Your Cough and Sneezes </a:t>
            </a:r>
            <a:r>
              <a:rPr lang="en-US" dirty="0" smtClean="0">
                <a:uFillTx/>
              </a:rPr>
              <a:t>- CDC</a:t>
            </a:r>
            <a:endParaRPr lang="en-US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 smtClean="0">
              <a:uFillTx/>
            </a:endParaRPr>
          </a:p>
          <a:p>
            <a:endParaRPr lang="en-US" dirty="0">
              <a:uFillTx/>
            </a:endParaRPr>
          </a:p>
          <a:p>
            <a:r>
              <a:rPr lang="en-US" sz="4000" dirty="0" smtClean="0">
                <a:uFillTx/>
              </a:rPr>
              <a:t>Don’t visit others</a:t>
            </a:r>
            <a:br>
              <a:rPr lang="en-US" sz="4000" dirty="0" smtClean="0">
                <a:uFillTx/>
              </a:rPr>
            </a:br>
            <a:endParaRPr lang="en-US" sz="4000" dirty="0">
              <a:uFillTx/>
            </a:endParaRPr>
          </a:p>
          <a:p>
            <a:r>
              <a:rPr lang="en-US" sz="4000" dirty="0" smtClean="0">
                <a:uFillTx/>
              </a:rPr>
              <a:t>Don’t go out</a:t>
            </a:r>
            <a:br>
              <a:rPr lang="en-US" sz="4000" dirty="0" smtClean="0">
                <a:uFillTx/>
              </a:rPr>
            </a:br>
            <a:endParaRPr lang="en-US" sz="4000" dirty="0" smtClean="0">
              <a:uFillTx/>
            </a:endParaRPr>
          </a:p>
          <a:p>
            <a:r>
              <a:rPr lang="en-US" sz="4000" dirty="0" smtClean="0">
                <a:uFillTx/>
              </a:rPr>
              <a:t>Don’t spread the germs!</a:t>
            </a:r>
            <a:endParaRPr lang="en-US" sz="4000" dirty="0">
              <a:uFillTx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 rot="20474958">
            <a:off x="649713" y="1885131"/>
            <a:ext cx="39837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Stay Home if </a:t>
            </a:r>
          </a:p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You are Sick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FillTx/>
            </a:endParaRPr>
          </a:p>
        </p:txBody>
      </p:sp>
      <p:pic>
        <p:nvPicPr>
          <p:cNvPr id="2" name="Picture 1" descr="gui design - What symbols should be used for YES and NO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5953" y="1186076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740229" y="474790"/>
            <a:ext cx="1098731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Cover your Face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52" y="2063334"/>
            <a:ext cx="10217191" cy="44661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uFillTx/>
              </a:rPr>
              <a:t>Keep your Distance</a:t>
            </a:r>
            <a:endParaRPr lang="en-US" sz="6600" dirty="0"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8682"/>
          <a:stretch/>
        </p:blipFill>
        <p:spPr>
          <a:xfrm>
            <a:off x="1851250" y="1690688"/>
            <a:ext cx="8566301" cy="4718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157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Coronavirus:  What Kids Can Do</vt:lpstr>
      <vt:lpstr>PowerPoint Presentation</vt:lpstr>
      <vt:lpstr>PowerPoint Presentation</vt:lpstr>
      <vt:lpstr>PowerPoint Presentation</vt:lpstr>
      <vt:lpstr>PowerPoint Presentation</vt:lpstr>
      <vt:lpstr>Keep your Distance</vt:lpstr>
    </vt:vector>
  </TitlesOfParts>
  <Company>ADW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Coronavirus: What Kids Can Do</dc:title>
  <dc:creator>Dillon, Anne</dc:creator>
  <cp:lastModifiedBy>Dillon, Anne</cp:lastModifiedBy>
  <cp:revision>13</cp:revision>
  <dcterms:created xsi:type="dcterms:W3CDTF">2020-07-01T20:05:21Z</dcterms:created>
  <dcterms:modified xsi:type="dcterms:W3CDTF">2021-08-18T13:46:55Z</dcterms:modified>
</cp:coreProperties>
</file>