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6" r:id="rId1"/>
    <p:sldMasterId id="2147483729" r:id="rId2"/>
  </p:sldMasterIdLst>
  <p:notesMasterIdLst>
    <p:notesMasterId r:id="rId17"/>
  </p:notesMasterIdLst>
  <p:sldIdLst>
    <p:sldId id="256" r:id="rId3"/>
    <p:sldId id="444" r:id="rId4"/>
    <p:sldId id="445" r:id="rId5"/>
    <p:sldId id="436" r:id="rId6"/>
    <p:sldId id="446" r:id="rId7"/>
    <p:sldId id="447" r:id="rId8"/>
    <p:sldId id="448" r:id="rId9"/>
    <p:sldId id="449" r:id="rId10"/>
    <p:sldId id="450" r:id="rId11"/>
    <p:sldId id="451" r:id="rId12"/>
    <p:sldId id="452" r:id="rId13"/>
    <p:sldId id="453" r:id="rId14"/>
    <p:sldId id="454" r:id="rId15"/>
    <p:sldId id="455" r:id="rId16"/>
  </p:sldIdLst>
  <p:sldSz cx="9144000" cy="6858000" type="screen4x3"/>
  <p:notesSz cx="6950075" cy="9236075"/>
  <p:embeddedFontLst>
    <p:embeddedFont>
      <p:font typeface="Roboto" panose="020000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C0DD"/>
    <a:srgbClr val="71B0D2"/>
    <a:srgbClr val="92D2E7"/>
    <a:srgbClr val="CBE9F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C11008-AE13-46AF-8843-E6526B38A4E7}" v="76" dt="2026-01-30T16:35:39.8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Mcdonald" userId="b918ae8c-0e8c-4ce0-892e-2b16c50ea342" providerId="ADAL" clId="{29326C37-A334-4C73-978A-1222C018E00C}"/>
    <pc:docChg chg="undo custSel addSld delSld modSld sldOrd delMainMaster">
      <pc:chgData name="Jeremy Mcdonald" userId="b918ae8c-0e8c-4ce0-892e-2b16c50ea342" providerId="ADAL" clId="{29326C37-A334-4C73-978A-1222C018E00C}" dt="2026-01-30T16:40:43.027" v="6841" actId="478"/>
      <pc:docMkLst>
        <pc:docMk/>
      </pc:docMkLst>
      <pc:sldChg chg="modSp mod">
        <pc:chgData name="Jeremy Mcdonald" userId="b918ae8c-0e8c-4ce0-892e-2b16c50ea342" providerId="ADAL" clId="{29326C37-A334-4C73-978A-1222C018E00C}" dt="2026-01-29T18:07:31.977" v="60" actId="2711"/>
        <pc:sldMkLst>
          <pc:docMk/>
          <pc:sldMk cId="0" sldId="256"/>
        </pc:sldMkLst>
        <pc:spChg chg="mod">
          <ac:chgData name="Jeremy Mcdonald" userId="b918ae8c-0e8c-4ce0-892e-2b16c50ea342" providerId="ADAL" clId="{29326C37-A334-4C73-978A-1222C018E00C}" dt="2026-01-29T18:07:31.977" v="60" actId="2711"/>
          <ac:spMkLst>
            <pc:docMk/>
            <pc:sldMk cId="0" sldId="256"/>
            <ac:spMk id="56" creationId="{00000000-0000-0000-0000-000000000000}"/>
          </ac:spMkLst>
        </pc:spChg>
      </pc:sldChg>
      <pc:sldChg chg="delSp modSp del mod">
        <pc:chgData name="Jeremy Mcdonald" userId="b918ae8c-0e8c-4ce0-892e-2b16c50ea342" providerId="ADAL" clId="{29326C37-A334-4C73-978A-1222C018E00C}" dt="2026-01-29T18:05:06.417" v="40" actId="47"/>
        <pc:sldMkLst>
          <pc:docMk/>
          <pc:sldMk cId="0" sldId="258"/>
        </pc:sldMkLst>
        <pc:spChg chg="del mod">
          <ac:chgData name="Jeremy Mcdonald" userId="b918ae8c-0e8c-4ce0-892e-2b16c50ea342" providerId="ADAL" clId="{29326C37-A334-4C73-978A-1222C018E00C}" dt="2026-01-29T18:03:41.312" v="35" actId="478"/>
          <ac:spMkLst>
            <pc:docMk/>
            <pc:sldMk cId="0" sldId="258"/>
            <ac:spMk id="2" creationId="{1906BBBB-6915-BCA8-6AE1-54FACF8CA8A5}"/>
          </ac:spMkLst>
        </pc:spChg>
        <pc:spChg chg="mod">
          <ac:chgData name="Jeremy Mcdonald" userId="b918ae8c-0e8c-4ce0-892e-2b16c50ea342" providerId="ADAL" clId="{29326C37-A334-4C73-978A-1222C018E00C}" dt="2026-01-29T18:03:57.573" v="39" actId="12"/>
          <ac:spMkLst>
            <pc:docMk/>
            <pc:sldMk cId="0" sldId="258"/>
            <ac:spMk id="71" creationId="{00000000-0000-0000-0000-000000000000}"/>
          </ac:spMkLst>
        </pc:spChg>
      </pc:sldChg>
      <pc:sldChg chg="del">
        <pc:chgData name="Jeremy Mcdonald" userId="b918ae8c-0e8c-4ce0-892e-2b16c50ea342" providerId="ADAL" clId="{29326C37-A334-4C73-978A-1222C018E00C}" dt="2026-01-29T18:33:09.555" v="617" actId="47"/>
        <pc:sldMkLst>
          <pc:docMk/>
          <pc:sldMk cId="0" sldId="268"/>
        </pc:sldMkLst>
      </pc:sldChg>
      <pc:sldChg chg="del">
        <pc:chgData name="Jeremy Mcdonald" userId="b918ae8c-0e8c-4ce0-892e-2b16c50ea342" providerId="ADAL" clId="{29326C37-A334-4C73-978A-1222C018E00C}" dt="2026-01-29T18:33:02.200" v="608" actId="47"/>
        <pc:sldMkLst>
          <pc:docMk/>
          <pc:sldMk cId="21632833" sldId="330"/>
        </pc:sldMkLst>
      </pc:sldChg>
      <pc:sldChg chg="del">
        <pc:chgData name="Jeremy Mcdonald" userId="b918ae8c-0e8c-4ce0-892e-2b16c50ea342" providerId="ADAL" clId="{29326C37-A334-4C73-978A-1222C018E00C}" dt="2026-01-29T18:33:09.908" v="618" actId="47"/>
        <pc:sldMkLst>
          <pc:docMk/>
          <pc:sldMk cId="1824376774" sldId="331"/>
        </pc:sldMkLst>
      </pc:sldChg>
      <pc:sldChg chg="addSp delSp modSp mod ord">
        <pc:chgData name="Jeremy Mcdonald" userId="b918ae8c-0e8c-4ce0-892e-2b16c50ea342" providerId="ADAL" clId="{29326C37-A334-4C73-978A-1222C018E00C}" dt="2026-01-29T19:11:54.936" v="1462"/>
        <pc:sldMkLst>
          <pc:docMk/>
          <pc:sldMk cId="608699258" sldId="436"/>
        </pc:sldMkLst>
        <pc:spChg chg="mod">
          <ac:chgData name="Jeremy Mcdonald" userId="b918ae8c-0e8c-4ce0-892e-2b16c50ea342" providerId="ADAL" clId="{29326C37-A334-4C73-978A-1222C018E00C}" dt="2026-01-29T18:43:54.814" v="696" actId="6549"/>
          <ac:spMkLst>
            <pc:docMk/>
            <pc:sldMk cId="608699258" sldId="436"/>
            <ac:spMk id="3" creationId="{21F34357-2155-3193-5BB1-6F32370E1D08}"/>
          </ac:spMkLst>
        </pc:spChg>
        <pc:spChg chg="add mod">
          <ac:chgData name="Jeremy Mcdonald" userId="b918ae8c-0e8c-4ce0-892e-2b16c50ea342" providerId="ADAL" clId="{29326C37-A334-4C73-978A-1222C018E00C}" dt="2026-01-29T18:32:34.532" v="599" actId="164"/>
          <ac:spMkLst>
            <pc:docMk/>
            <pc:sldMk cId="608699258" sldId="436"/>
            <ac:spMk id="8" creationId="{BE9485AC-8D4A-3DAF-0102-34F986704706}"/>
          </ac:spMkLst>
        </pc:spChg>
        <pc:spChg chg="add mod">
          <ac:chgData name="Jeremy Mcdonald" userId="b918ae8c-0e8c-4ce0-892e-2b16c50ea342" providerId="ADAL" clId="{29326C37-A334-4C73-978A-1222C018E00C}" dt="2026-01-29T18:32:34.532" v="599" actId="164"/>
          <ac:spMkLst>
            <pc:docMk/>
            <pc:sldMk cId="608699258" sldId="436"/>
            <ac:spMk id="11" creationId="{0568AA44-BBA0-A498-A78D-FF09994F9231}"/>
          </ac:spMkLst>
        </pc:spChg>
        <pc:spChg chg="add mod">
          <ac:chgData name="Jeremy Mcdonald" userId="b918ae8c-0e8c-4ce0-892e-2b16c50ea342" providerId="ADAL" clId="{29326C37-A334-4C73-978A-1222C018E00C}" dt="2026-01-29T18:32:34.532" v="599" actId="164"/>
          <ac:spMkLst>
            <pc:docMk/>
            <pc:sldMk cId="608699258" sldId="436"/>
            <ac:spMk id="12" creationId="{BB2A6242-DC7E-D7FA-B57D-10BB19A6A443}"/>
          </ac:spMkLst>
        </pc:spChg>
        <pc:spChg chg="add mod">
          <ac:chgData name="Jeremy Mcdonald" userId="b918ae8c-0e8c-4ce0-892e-2b16c50ea342" providerId="ADAL" clId="{29326C37-A334-4C73-978A-1222C018E00C}" dt="2026-01-29T18:32:34.532" v="599" actId="164"/>
          <ac:spMkLst>
            <pc:docMk/>
            <pc:sldMk cId="608699258" sldId="436"/>
            <ac:spMk id="13" creationId="{FFD557B8-245F-ABC8-A037-33111D318E3C}"/>
          </ac:spMkLst>
        </pc:spChg>
        <pc:spChg chg="add mod">
          <ac:chgData name="Jeremy Mcdonald" userId="b918ae8c-0e8c-4ce0-892e-2b16c50ea342" providerId="ADAL" clId="{29326C37-A334-4C73-978A-1222C018E00C}" dt="2026-01-29T18:32:34.532" v="599" actId="164"/>
          <ac:spMkLst>
            <pc:docMk/>
            <pc:sldMk cId="608699258" sldId="436"/>
            <ac:spMk id="14" creationId="{088A3803-E9C2-D9F0-FBFD-0CD495003845}"/>
          </ac:spMkLst>
        </pc:spChg>
        <pc:spChg chg="add mod">
          <ac:chgData name="Jeremy Mcdonald" userId="b918ae8c-0e8c-4ce0-892e-2b16c50ea342" providerId="ADAL" clId="{29326C37-A334-4C73-978A-1222C018E00C}" dt="2026-01-29T18:32:34.532" v="599" actId="164"/>
          <ac:spMkLst>
            <pc:docMk/>
            <pc:sldMk cId="608699258" sldId="436"/>
            <ac:spMk id="15" creationId="{C0FF7AA1-73E6-A2F3-733B-30D855A496C0}"/>
          </ac:spMkLst>
        </pc:spChg>
        <pc:spChg chg="add mod">
          <ac:chgData name="Jeremy Mcdonald" userId="b918ae8c-0e8c-4ce0-892e-2b16c50ea342" providerId="ADAL" clId="{29326C37-A334-4C73-978A-1222C018E00C}" dt="2026-01-29T18:32:34.532" v="599" actId="164"/>
          <ac:spMkLst>
            <pc:docMk/>
            <pc:sldMk cId="608699258" sldId="436"/>
            <ac:spMk id="16" creationId="{959AD5D4-EF9C-58B4-4F25-5DE0B6F91EDF}"/>
          </ac:spMkLst>
        </pc:spChg>
        <pc:spChg chg="add mod">
          <ac:chgData name="Jeremy Mcdonald" userId="b918ae8c-0e8c-4ce0-892e-2b16c50ea342" providerId="ADAL" clId="{29326C37-A334-4C73-978A-1222C018E00C}" dt="2026-01-29T18:32:34.532" v="599" actId="164"/>
          <ac:spMkLst>
            <pc:docMk/>
            <pc:sldMk cId="608699258" sldId="436"/>
            <ac:spMk id="17" creationId="{833D8863-BFEA-EB69-308F-45A47B90EEF9}"/>
          </ac:spMkLst>
        </pc:spChg>
        <pc:spChg chg="mod">
          <ac:chgData name="Jeremy Mcdonald" userId="b918ae8c-0e8c-4ce0-892e-2b16c50ea342" providerId="ADAL" clId="{29326C37-A334-4C73-978A-1222C018E00C}" dt="2026-01-29T18:11:43.250" v="156" actId="20577"/>
          <ac:spMkLst>
            <pc:docMk/>
            <pc:sldMk cId="608699258" sldId="436"/>
            <ac:spMk id="70" creationId="{00000000-0000-0000-0000-000000000000}"/>
          </ac:spMkLst>
        </pc:spChg>
        <pc:grpChg chg="add mod">
          <ac:chgData name="Jeremy Mcdonald" userId="b918ae8c-0e8c-4ce0-892e-2b16c50ea342" providerId="ADAL" clId="{29326C37-A334-4C73-978A-1222C018E00C}" dt="2026-01-29T18:32:26.394" v="598" actId="164"/>
          <ac:grpSpMkLst>
            <pc:docMk/>
            <pc:sldMk cId="608699258" sldId="436"/>
            <ac:grpSpMk id="18" creationId="{F316601D-520A-279F-BA1B-FF0F6DA6196E}"/>
          </ac:grpSpMkLst>
        </pc:grpChg>
        <pc:grpChg chg="add mod">
          <ac:chgData name="Jeremy Mcdonald" userId="b918ae8c-0e8c-4ce0-892e-2b16c50ea342" providerId="ADAL" clId="{29326C37-A334-4C73-978A-1222C018E00C}" dt="2026-01-29T18:44:00.517" v="697" actId="1076"/>
          <ac:grpSpMkLst>
            <pc:docMk/>
            <pc:sldMk cId="608699258" sldId="436"/>
            <ac:grpSpMk id="19" creationId="{56395761-9CA3-7590-20F9-FB46DE014E1F}"/>
          </ac:grpSpMkLst>
        </pc:grpChg>
        <pc:picChg chg="add del mod">
          <ac:chgData name="Jeremy Mcdonald" userId="b918ae8c-0e8c-4ce0-892e-2b16c50ea342" providerId="ADAL" clId="{29326C37-A334-4C73-978A-1222C018E00C}" dt="2026-01-29T18:16:22.441" v="331" actId="478"/>
          <ac:picMkLst>
            <pc:docMk/>
            <pc:sldMk cId="608699258" sldId="436"/>
            <ac:picMk id="2" creationId="{2B53CD9F-8D0B-D7B3-1E5C-8BDD9C20C358}"/>
          </ac:picMkLst>
        </pc:picChg>
        <pc:picChg chg="add del mod">
          <ac:chgData name="Jeremy Mcdonald" userId="b918ae8c-0e8c-4ce0-892e-2b16c50ea342" providerId="ADAL" clId="{29326C37-A334-4C73-978A-1222C018E00C}" dt="2026-01-29T18:18:10.827" v="367" actId="478"/>
          <ac:picMkLst>
            <pc:docMk/>
            <pc:sldMk cId="608699258" sldId="436"/>
            <ac:picMk id="2" creationId="{60D47809-2838-D588-21A0-4AEDACCF81D4}"/>
          </ac:picMkLst>
        </pc:picChg>
        <pc:picChg chg="add del">
          <ac:chgData name="Jeremy Mcdonald" userId="b918ae8c-0e8c-4ce0-892e-2b16c50ea342" providerId="ADAL" clId="{29326C37-A334-4C73-978A-1222C018E00C}" dt="2026-01-29T18:20:47.560" v="369" actId="478"/>
          <ac:picMkLst>
            <pc:docMk/>
            <pc:sldMk cId="608699258" sldId="436"/>
            <ac:picMk id="5" creationId="{233C1C8F-ECF6-AB4B-59A1-C426247804C0}"/>
          </ac:picMkLst>
        </pc:picChg>
        <pc:picChg chg="add mod modCrop">
          <ac:chgData name="Jeremy Mcdonald" userId="b918ae8c-0e8c-4ce0-892e-2b16c50ea342" providerId="ADAL" clId="{29326C37-A334-4C73-978A-1222C018E00C}" dt="2026-01-29T18:32:34.532" v="599" actId="164"/>
          <ac:picMkLst>
            <pc:docMk/>
            <pc:sldMk cId="608699258" sldId="436"/>
            <ac:picMk id="7" creationId="{5AD184B5-3BB3-B6B2-4AFA-54065A12BC32}"/>
          </ac:picMkLst>
        </pc:picChg>
        <pc:picChg chg="add del">
          <ac:chgData name="Jeremy Mcdonald" userId="b918ae8c-0e8c-4ce0-892e-2b16c50ea342" providerId="ADAL" clId="{29326C37-A334-4C73-978A-1222C018E00C}" dt="2026-01-29T18:27:06.974" v="447" actId="478"/>
          <ac:picMkLst>
            <pc:docMk/>
            <pc:sldMk cId="608699258" sldId="436"/>
            <ac:picMk id="10" creationId="{C1F9E207-48A1-02D3-2BA6-ADC9B55955E8}"/>
          </ac:picMkLst>
        </pc:picChg>
      </pc:sldChg>
      <pc:sldChg chg="addSp delSp modSp mod">
        <pc:chgData name="Jeremy Mcdonald" userId="b918ae8c-0e8c-4ce0-892e-2b16c50ea342" providerId="ADAL" clId="{29326C37-A334-4C73-978A-1222C018E00C}" dt="2026-01-29T18:10:43.158" v="124" actId="207"/>
        <pc:sldMkLst>
          <pc:docMk/>
          <pc:sldMk cId="2348176183" sldId="444"/>
        </pc:sldMkLst>
        <pc:spChg chg="del mod">
          <ac:chgData name="Jeremy Mcdonald" userId="b918ae8c-0e8c-4ce0-892e-2b16c50ea342" providerId="ADAL" clId="{29326C37-A334-4C73-978A-1222C018E00C}" dt="2026-01-29T18:06:44.980" v="54" actId="478"/>
          <ac:spMkLst>
            <pc:docMk/>
            <pc:sldMk cId="2348176183" sldId="444"/>
            <ac:spMk id="2" creationId="{60970D5F-99A9-62CF-98BB-EC123DEB2DCA}"/>
          </ac:spMkLst>
        </pc:spChg>
        <pc:spChg chg="add">
          <ac:chgData name="Jeremy Mcdonald" userId="b918ae8c-0e8c-4ce0-892e-2b16c50ea342" providerId="ADAL" clId="{29326C37-A334-4C73-978A-1222C018E00C}" dt="2026-01-29T18:05:59.118" v="42"/>
          <ac:spMkLst>
            <pc:docMk/>
            <pc:sldMk cId="2348176183" sldId="444"/>
            <ac:spMk id="3" creationId="{113BD800-B624-109A-3C1A-9F39C381C9FE}"/>
          </ac:spMkLst>
        </pc:spChg>
        <pc:spChg chg="add">
          <ac:chgData name="Jeremy Mcdonald" userId="b918ae8c-0e8c-4ce0-892e-2b16c50ea342" providerId="ADAL" clId="{29326C37-A334-4C73-978A-1222C018E00C}" dt="2026-01-29T18:06:03.514" v="43"/>
          <ac:spMkLst>
            <pc:docMk/>
            <pc:sldMk cId="2348176183" sldId="444"/>
            <ac:spMk id="5" creationId="{56B3B793-DD3E-6D9F-0453-C2FA1F872E1B}"/>
          </ac:spMkLst>
        </pc:spChg>
        <pc:spChg chg="mod">
          <ac:chgData name="Jeremy Mcdonald" userId="b918ae8c-0e8c-4ce0-892e-2b16c50ea342" providerId="ADAL" clId="{29326C37-A334-4C73-978A-1222C018E00C}" dt="2026-01-29T18:10:35.440" v="122" actId="1076"/>
          <ac:spMkLst>
            <pc:docMk/>
            <pc:sldMk cId="2348176183" sldId="444"/>
            <ac:spMk id="6" creationId="{C2CAFD13-B2C7-B983-8A6F-3222E6F4FCBF}"/>
          </ac:spMkLst>
        </pc:spChg>
        <pc:spChg chg="add mod">
          <ac:chgData name="Jeremy Mcdonald" userId="b918ae8c-0e8c-4ce0-892e-2b16c50ea342" providerId="ADAL" clId="{29326C37-A334-4C73-978A-1222C018E00C}" dt="2026-01-29T18:06:07.039" v="45"/>
          <ac:spMkLst>
            <pc:docMk/>
            <pc:sldMk cId="2348176183" sldId="444"/>
            <ac:spMk id="7" creationId="{C2F71D88-EE15-880A-E0CD-61F80EAB004F}"/>
          </ac:spMkLst>
        </pc:spChg>
        <pc:spChg chg="add">
          <ac:chgData name="Jeremy Mcdonald" userId="b918ae8c-0e8c-4ce0-892e-2b16c50ea342" providerId="ADAL" clId="{29326C37-A334-4C73-978A-1222C018E00C}" dt="2026-01-29T18:06:15.451" v="49"/>
          <ac:spMkLst>
            <pc:docMk/>
            <pc:sldMk cId="2348176183" sldId="444"/>
            <ac:spMk id="8" creationId="{8F8814A0-6347-5F67-2AAF-C534E65ECB96}"/>
          </ac:spMkLst>
        </pc:spChg>
        <pc:spChg chg="add mod">
          <ac:chgData name="Jeremy Mcdonald" userId="b918ae8c-0e8c-4ce0-892e-2b16c50ea342" providerId="ADAL" clId="{29326C37-A334-4C73-978A-1222C018E00C}" dt="2026-01-29T18:10:43.158" v="124" actId="207"/>
          <ac:spMkLst>
            <pc:docMk/>
            <pc:sldMk cId="2348176183" sldId="444"/>
            <ac:spMk id="9" creationId="{D16CF057-50D3-AA56-0C33-EF6CF47E5150}"/>
          </ac:spMkLst>
        </pc:spChg>
      </pc:sldChg>
      <pc:sldChg chg="addSp delSp modSp new mod ord">
        <pc:chgData name="Jeremy Mcdonald" userId="b918ae8c-0e8c-4ce0-892e-2b16c50ea342" providerId="ADAL" clId="{29326C37-A334-4C73-978A-1222C018E00C}" dt="2026-01-29T19:37:13.133" v="1464"/>
        <pc:sldMkLst>
          <pc:docMk/>
          <pc:sldMk cId="262574762" sldId="445"/>
        </pc:sldMkLst>
        <pc:spChg chg="mod">
          <ac:chgData name="Jeremy Mcdonald" userId="b918ae8c-0e8c-4ce0-892e-2b16c50ea342" providerId="ADAL" clId="{29326C37-A334-4C73-978A-1222C018E00C}" dt="2026-01-29T18:50:50.498" v="1427" actId="1076"/>
          <ac:spMkLst>
            <pc:docMk/>
            <pc:sldMk cId="262574762" sldId="445"/>
            <ac:spMk id="2" creationId="{5CFBD865-3C61-DD09-EFBC-E157B772D59D}"/>
          </ac:spMkLst>
        </pc:spChg>
        <pc:spChg chg="del mod">
          <ac:chgData name="Jeremy Mcdonald" userId="b918ae8c-0e8c-4ce0-892e-2b16c50ea342" providerId="ADAL" clId="{29326C37-A334-4C73-978A-1222C018E00C}" dt="2026-01-29T18:52:16.363" v="1453" actId="478"/>
          <ac:spMkLst>
            <pc:docMk/>
            <pc:sldMk cId="262574762" sldId="445"/>
            <ac:spMk id="3" creationId="{1BC7EBD9-6973-E07B-E64B-E24F56F16B1B}"/>
          </ac:spMkLst>
        </pc:spChg>
        <pc:spChg chg="add del mod">
          <ac:chgData name="Jeremy Mcdonald" userId="b918ae8c-0e8c-4ce0-892e-2b16c50ea342" providerId="ADAL" clId="{29326C37-A334-4C73-978A-1222C018E00C}" dt="2026-01-29T18:52:18.339" v="1454" actId="478"/>
          <ac:spMkLst>
            <pc:docMk/>
            <pc:sldMk cId="262574762" sldId="445"/>
            <ac:spMk id="7" creationId="{E0AE6491-569C-4978-7609-0B55DB3822AC}"/>
          </ac:spMkLst>
        </pc:spChg>
        <pc:graphicFrameChg chg="add del mod modGraphic">
          <ac:chgData name="Jeremy Mcdonald" userId="b918ae8c-0e8c-4ce0-892e-2b16c50ea342" providerId="ADAL" clId="{29326C37-A334-4C73-978A-1222C018E00C}" dt="2026-01-29T19:10:59.104" v="1458" actId="2711"/>
          <ac:graphicFrameMkLst>
            <pc:docMk/>
            <pc:sldMk cId="262574762" sldId="445"/>
            <ac:graphicFrameMk id="5" creationId="{D424DF69-4385-5FBF-FDFF-6407726F534F}"/>
          </ac:graphicFrameMkLst>
        </pc:graphicFrameChg>
      </pc:sldChg>
      <pc:sldChg chg="addSp delSp modSp add mod">
        <pc:chgData name="Jeremy Mcdonald" userId="b918ae8c-0e8c-4ce0-892e-2b16c50ea342" providerId="ADAL" clId="{29326C37-A334-4C73-978A-1222C018E00C}" dt="2026-01-29T19:43:22.038" v="1783" actId="207"/>
        <pc:sldMkLst>
          <pc:docMk/>
          <pc:sldMk cId="190173086" sldId="446"/>
        </pc:sldMkLst>
        <pc:spChg chg="mod">
          <ac:chgData name="Jeremy Mcdonald" userId="b918ae8c-0e8c-4ce0-892e-2b16c50ea342" providerId="ADAL" clId="{29326C37-A334-4C73-978A-1222C018E00C}" dt="2026-01-29T19:41:39.616" v="1539" actId="1076"/>
          <ac:spMkLst>
            <pc:docMk/>
            <pc:sldMk cId="190173086" sldId="446"/>
            <ac:spMk id="3" creationId="{401B2044-9E7F-55DF-00B0-B0F182FDECB0}"/>
          </ac:spMkLst>
        </pc:spChg>
        <pc:spChg chg="add mod">
          <ac:chgData name="Jeremy Mcdonald" userId="b918ae8c-0e8c-4ce0-892e-2b16c50ea342" providerId="ADAL" clId="{29326C37-A334-4C73-978A-1222C018E00C}" dt="2026-01-29T19:43:13.237" v="1782" actId="1076"/>
          <ac:spMkLst>
            <pc:docMk/>
            <pc:sldMk cId="190173086" sldId="446"/>
            <ac:spMk id="6" creationId="{0C0A4139-886B-A468-7388-D36608CF5E58}"/>
          </ac:spMkLst>
        </pc:spChg>
        <pc:spChg chg="mod">
          <ac:chgData name="Jeremy Mcdonald" userId="b918ae8c-0e8c-4ce0-892e-2b16c50ea342" providerId="ADAL" clId="{29326C37-A334-4C73-978A-1222C018E00C}" dt="2026-01-29T19:38:50.102" v="1485" actId="20577"/>
          <ac:spMkLst>
            <pc:docMk/>
            <pc:sldMk cId="190173086" sldId="446"/>
            <ac:spMk id="70" creationId="{195BF27A-27FE-0981-1AAD-DF5AF7FDB2E2}"/>
          </ac:spMkLst>
        </pc:spChg>
        <pc:grpChg chg="del">
          <ac:chgData name="Jeremy Mcdonald" userId="b918ae8c-0e8c-4ce0-892e-2b16c50ea342" providerId="ADAL" clId="{29326C37-A334-4C73-978A-1222C018E00C}" dt="2026-01-29T19:39:01.906" v="1517" actId="478"/>
          <ac:grpSpMkLst>
            <pc:docMk/>
            <pc:sldMk cId="190173086" sldId="446"/>
            <ac:grpSpMk id="19" creationId="{6E29C6AE-4175-9BB1-C1B3-21986E4725AE}"/>
          </ac:grpSpMkLst>
        </pc:grpChg>
        <pc:graphicFrameChg chg="add mod">
          <ac:chgData name="Jeremy Mcdonald" userId="b918ae8c-0e8c-4ce0-892e-2b16c50ea342" providerId="ADAL" clId="{29326C37-A334-4C73-978A-1222C018E00C}" dt="2026-01-29T19:43:22.038" v="1783" actId="207"/>
          <ac:graphicFrameMkLst>
            <pc:docMk/>
            <pc:sldMk cId="190173086" sldId="446"/>
            <ac:graphicFrameMk id="5" creationId="{4020E733-EEA3-A643-70BC-3EC3371D4885}"/>
          </ac:graphicFrameMkLst>
        </pc:graphicFrameChg>
      </pc:sldChg>
      <pc:sldChg chg="addSp delSp modSp add mod">
        <pc:chgData name="Jeremy Mcdonald" userId="b918ae8c-0e8c-4ce0-892e-2b16c50ea342" providerId="ADAL" clId="{29326C37-A334-4C73-978A-1222C018E00C}" dt="2026-01-29T19:51:22.502" v="2569" actId="2085"/>
        <pc:sldMkLst>
          <pc:docMk/>
          <pc:sldMk cId="4251926662" sldId="447"/>
        </pc:sldMkLst>
        <pc:spChg chg="del">
          <ac:chgData name="Jeremy Mcdonald" userId="b918ae8c-0e8c-4ce0-892e-2b16c50ea342" providerId="ADAL" clId="{29326C37-A334-4C73-978A-1222C018E00C}" dt="2026-01-29T19:44:06.140" v="1833" actId="478"/>
          <ac:spMkLst>
            <pc:docMk/>
            <pc:sldMk cId="4251926662" sldId="447"/>
            <ac:spMk id="3" creationId="{CD4B7377-7AEB-8D26-986B-C270B554236D}"/>
          </ac:spMkLst>
        </pc:spChg>
        <pc:spChg chg="add mod">
          <ac:chgData name="Jeremy Mcdonald" userId="b918ae8c-0e8c-4ce0-892e-2b16c50ea342" providerId="ADAL" clId="{29326C37-A334-4C73-978A-1222C018E00C}" dt="2026-01-29T19:51:22.502" v="2569" actId="2085"/>
          <ac:spMkLst>
            <pc:docMk/>
            <pc:sldMk cId="4251926662" sldId="447"/>
            <ac:spMk id="4" creationId="{E638D0F4-65E6-19B1-E885-B0A8EFB851EA}"/>
          </ac:spMkLst>
        </pc:spChg>
        <pc:spChg chg="add mod">
          <ac:chgData name="Jeremy Mcdonald" userId="b918ae8c-0e8c-4ce0-892e-2b16c50ea342" providerId="ADAL" clId="{29326C37-A334-4C73-978A-1222C018E00C}" dt="2026-01-29T19:51:05.792" v="2566" actId="2711"/>
          <ac:spMkLst>
            <pc:docMk/>
            <pc:sldMk cId="4251926662" sldId="447"/>
            <ac:spMk id="5" creationId="{6722AC3F-E1F4-0144-FBB0-1041F7F731D1}"/>
          </ac:spMkLst>
        </pc:spChg>
        <pc:spChg chg="add mod">
          <ac:chgData name="Jeremy Mcdonald" userId="b918ae8c-0e8c-4ce0-892e-2b16c50ea342" providerId="ADAL" clId="{29326C37-A334-4C73-978A-1222C018E00C}" dt="2026-01-29T19:51:11.428" v="2567" actId="2711"/>
          <ac:spMkLst>
            <pc:docMk/>
            <pc:sldMk cId="4251926662" sldId="447"/>
            <ac:spMk id="6" creationId="{CC8E3B9C-BB90-474E-56F5-141B71F47289}"/>
          </ac:spMkLst>
        </pc:spChg>
        <pc:spChg chg="add mod">
          <ac:chgData name="Jeremy Mcdonald" userId="b918ae8c-0e8c-4ce0-892e-2b16c50ea342" providerId="ADAL" clId="{29326C37-A334-4C73-978A-1222C018E00C}" dt="2026-01-29T19:51:00.504" v="2565" actId="2085"/>
          <ac:spMkLst>
            <pc:docMk/>
            <pc:sldMk cId="4251926662" sldId="447"/>
            <ac:spMk id="9" creationId="{2F2C9413-F4DD-C633-5EE6-B966CEA73375}"/>
          </ac:spMkLst>
        </pc:spChg>
        <pc:spChg chg="mod">
          <ac:chgData name="Jeremy Mcdonald" userId="b918ae8c-0e8c-4ce0-892e-2b16c50ea342" providerId="ADAL" clId="{29326C37-A334-4C73-978A-1222C018E00C}" dt="2026-01-29T19:43:52.355" v="1831" actId="20577"/>
          <ac:spMkLst>
            <pc:docMk/>
            <pc:sldMk cId="4251926662" sldId="447"/>
            <ac:spMk id="70" creationId="{27F850AE-1343-1421-BD17-F8E27CFA1A27}"/>
          </ac:spMkLst>
        </pc:spChg>
        <pc:grpChg chg="del">
          <ac:chgData name="Jeremy Mcdonald" userId="b918ae8c-0e8c-4ce0-892e-2b16c50ea342" providerId="ADAL" clId="{29326C37-A334-4C73-978A-1222C018E00C}" dt="2026-01-29T19:44:02.556" v="1832" actId="478"/>
          <ac:grpSpMkLst>
            <pc:docMk/>
            <pc:sldMk cId="4251926662" sldId="447"/>
            <ac:grpSpMk id="19" creationId="{AA9372C8-2C6B-72DF-EA28-0A9F26001EEF}"/>
          </ac:grpSpMkLst>
        </pc:grpChg>
      </pc:sldChg>
      <pc:sldChg chg="addSp delSp modSp add mod">
        <pc:chgData name="Jeremy Mcdonald" userId="b918ae8c-0e8c-4ce0-892e-2b16c50ea342" providerId="ADAL" clId="{29326C37-A334-4C73-978A-1222C018E00C}" dt="2026-01-29T19:54:42.388" v="2747" actId="1076"/>
        <pc:sldMkLst>
          <pc:docMk/>
          <pc:sldMk cId="1519269554" sldId="448"/>
        </pc:sldMkLst>
        <pc:spChg chg="mod">
          <ac:chgData name="Jeremy Mcdonald" userId="b918ae8c-0e8c-4ce0-892e-2b16c50ea342" providerId="ADAL" clId="{29326C37-A334-4C73-978A-1222C018E00C}" dt="2026-01-29T19:52:04.340" v="2627" actId="20577"/>
          <ac:spMkLst>
            <pc:docMk/>
            <pc:sldMk cId="1519269554" sldId="448"/>
            <ac:spMk id="3" creationId="{D18FD119-9B54-C61F-FAF2-685C9FAAE314}"/>
          </ac:spMkLst>
        </pc:spChg>
        <pc:spChg chg="mod">
          <ac:chgData name="Jeremy Mcdonald" userId="b918ae8c-0e8c-4ce0-892e-2b16c50ea342" providerId="ADAL" clId="{29326C37-A334-4C73-978A-1222C018E00C}" dt="2026-01-29T19:51:57.836" v="2626" actId="20577"/>
          <ac:spMkLst>
            <pc:docMk/>
            <pc:sldMk cId="1519269554" sldId="448"/>
            <ac:spMk id="70" creationId="{47E994FF-6697-6239-D727-B4848686A3AE}"/>
          </ac:spMkLst>
        </pc:spChg>
        <pc:grpChg chg="del">
          <ac:chgData name="Jeremy Mcdonald" userId="b918ae8c-0e8c-4ce0-892e-2b16c50ea342" providerId="ADAL" clId="{29326C37-A334-4C73-978A-1222C018E00C}" dt="2026-01-29T19:52:06.167" v="2628" actId="478"/>
          <ac:grpSpMkLst>
            <pc:docMk/>
            <pc:sldMk cId="1519269554" sldId="448"/>
            <ac:grpSpMk id="19" creationId="{C74530FE-9104-37B7-DEAB-6AECC2C48DCD}"/>
          </ac:grpSpMkLst>
        </pc:grpChg>
        <pc:graphicFrameChg chg="add mod modGraphic">
          <ac:chgData name="Jeremy Mcdonald" userId="b918ae8c-0e8c-4ce0-892e-2b16c50ea342" providerId="ADAL" clId="{29326C37-A334-4C73-978A-1222C018E00C}" dt="2026-01-29T19:54:42.388" v="2747" actId="1076"/>
          <ac:graphicFrameMkLst>
            <pc:docMk/>
            <pc:sldMk cId="1519269554" sldId="448"/>
            <ac:graphicFrameMk id="2" creationId="{3562FB22-86B0-9B1B-DE30-87CED92107B1}"/>
          </ac:graphicFrameMkLst>
        </pc:graphicFrameChg>
      </pc:sldChg>
      <pc:sldChg chg="modSp add mod">
        <pc:chgData name="Jeremy Mcdonald" userId="b918ae8c-0e8c-4ce0-892e-2b16c50ea342" providerId="ADAL" clId="{29326C37-A334-4C73-978A-1222C018E00C}" dt="2026-01-30T16:12:05.767" v="2973" actId="20577"/>
        <pc:sldMkLst>
          <pc:docMk/>
          <pc:sldMk cId="2148634774" sldId="449"/>
        </pc:sldMkLst>
        <pc:spChg chg="mod">
          <ac:chgData name="Jeremy Mcdonald" userId="b918ae8c-0e8c-4ce0-892e-2b16c50ea342" providerId="ADAL" clId="{29326C37-A334-4C73-978A-1222C018E00C}" dt="2026-01-30T16:09:56.132" v="2789" actId="20577"/>
          <ac:spMkLst>
            <pc:docMk/>
            <pc:sldMk cId="2148634774" sldId="449"/>
            <ac:spMk id="70" creationId="{39F2E4A6-47DD-F86B-45CE-4C28C5E2EB8E}"/>
          </ac:spMkLst>
        </pc:spChg>
        <pc:graphicFrameChg chg="mod modGraphic">
          <ac:chgData name="Jeremy Mcdonald" userId="b918ae8c-0e8c-4ce0-892e-2b16c50ea342" providerId="ADAL" clId="{29326C37-A334-4C73-978A-1222C018E00C}" dt="2026-01-30T16:12:05.767" v="2973" actId="20577"/>
          <ac:graphicFrameMkLst>
            <pc:docMk/>
            <pc:sldMk cId="2148634774" sldId="449"/>
            <ac:graphicFrameMk id="2" creationId="{7CCA8705-3115-0E48-7A12-4F8281726173}"/>
          </ac:graphicFrameMkLst>
        </pc:graphicFrameChg>
      </pc:sldChg>
      <pc:sldChg chg="addSp delSp modSp add mod">
        <pc:chgData name="Jeremy Mcdonald" userId="b918ae8c-0e8c-4ce0-892e-2b16c50ea342" providerId="ADAL" clId="{29326C37-A334-4C73-978A-1222C018E00C}" dt="2026-01-30T16:13:52.933" v="3211" actId="20577"/>
        <pc:sldMkLst>
          <pc:docMk/>
          <pc:sldMk cId="2353634659" sldId="450"/>
        </pc:sldMkLst>
        <pc:spChg chg="add mod">
          <ac:chgData name="Jeremy Mcdonald" userId="b918ae8c-0e8c-4ce0-892e-2b16c50ea342" providerId="ADAL" clId="{29326C37-A334-4C73-978A-1222C018E00C}" dt="2026-01-30T16:13:52.933" v="3211" actId="20577"/>
          <ac:spMkLst>
            <pc:docMk/>
            <pc:sldMk cId="2353634659" sldId="450"/>
            <ac:spMk id="4" creationId="{3F525E85-22D6-39DB-A7F8-63ED72B61E42}"/>
          </ac:spMkLst>
        </pc:spChg>
        <pc:spChg chg="mod">
          <ac:chgData name="Jeremy Mcdonald" userId="b918ae8c-0e8c-4ce0-892e-2b16c50ea342" providerId="ADAL" clId="{29326C37-A334-4C73-978A-1222C018E00C}" dt="2026-01-30T16:12:28.227" v="3019" actId="20577"/>
          <ac:spMkLst>
            <pc:docMk/>
            <pc:sldMk cId="2353634659" sldId="450"/>
            <ac:spMk id="70" creationId="{7C61FA2F-9B6B-92FE-11EF-03DF95BF5D5D}"/>
          </ac:spMkLst>
        </pc:spChg>
        <pc:graphicFrameChg chg="del">
          <ac:chgData name="Jeremy Mcdonald" userId="b918ae8c-0e8c-4ce0-892e-2b16c50ea342" providerId="ADAL" clId="{29326C37-A334-4C73-978A-1222C018E00C}" dt="2026-01-30T16:12:32.289" v="3020" actId="478"/>
          <ac:graphicFrameMkLst>
            <pc:docMk/>
            <pc:sldMk cId="2353634659" sldId="450"/>
            <ac:graphicFrameMk id="2" creationId="{A3728A23-B6A5-7236-E983-EB8DC4B408DE}"/>
          </ac:graphicFrameMkLst>
        </pc:graphicFrameChg>
      </pc:sldChg>
      <pc:sldChg chg="addSp delSp modSp add mod">
        <pc:chgData name="Jeremy Mcdonald" userId="b918ae8c-0e8c-4ce0-892e-2b16c50ea342" providerId="ADAL" clId="{29326C37-A334-4C73-978A-1222C018E00C}" dt="2026-01-30T16:20:09.699" v="3906"/>
        <pc:sldMkLst>
          <pc:docMk/>
          <pc:sldMk cId="968039374" sldId="451"/>
        </pc:sldMkLst>
        <pc:spChg chg="add del mod">
          <ac:chgData name="Jeremy Mcdonald" userId="b918ae8c-0e8c-4ce0-892e-2b16c50ea342" providerId="ADAL" clId="{29326C37-A334-4C73-978A-1222C018E00C}" dt="2026-01-30T16:17:11.330" v="3567" actId="20577"/>
          <ac:spMkLst>
            <pc:docMk/>
            <pc:sldMk cId="968039374" sldId="451"/>
            <ac:spMk id="2" creationId="{8A80B9F2-9EE7-130C-29CE-896478488C42}"/>
          </ac:spMkLst>
        </pc:spChg>
        <pc:spChg chg="mod">
          <ac:chgData name="Jeremy Mcdonald" userId="b918ae8c-0e8c-4ce0-892e-2b16c50ea342" providerId="ADAL" clId="{29326C37-A334-4C73-978A-1222C018E00C}" dt="2026-01-30T16:16:37.638" v="3485" actId="20577"/>
          <ac:spMkLst>
            <pc:docMk/>
            <pc:sldMk cId="968039374" sldId="451"/>
            <ac:spMk id="4" creationId="{13CCA2FE-D35C-5BA5-E680-DFFC0CC4E4B3}"/>
          </ac:spMkLst>
        </pc:spChg>
        <pc:spChg chg="add mod">
          <ac:chgData name="Jeremy Mcdonald" userId="b918ae8c-0e8c-4ce0-892e-2b16c50ea342" providerId="ADAL" clId="{29326C37-A334-4C73-978A-1222C018E00C}" dt="2026-01-30T16:19:58.856" v="3905" actId="20577"/>
          <ac:spMkLst>
            <pc:docMk/>
            <pc:sldMk cId="968039374" sldId="451"/>
            <ac:spMk id="5" creationId="{6EA0E9AA-BB2F-A893-5A2D-422FA527C524}"/>
          </ac:spMkLst>
        </pc:spChg>
        <pc:spChg chg="add mod">
          <ac:chgData name="Jeremy Mcdonald" userId="b918ae8c-0e8c-4ce0-892e-2b16c50ea342" providerId="ADAL" clId="{29326C37-A334-4C73-978A-1222C018E00C}" dt="2026-01-30T16:20:09.699" v="3906"/>
          <ac:spMkLst>
            <pc:docMk/>
            <pc:sldMk cId="968039374" sldId="451"/>
            <ac:spMk id="6" creationId="{4A7624BA-AF00-E55D-E69F-C11CAF68B544}"/>
          </ac:spMkLst>
        </pc:spChg>
        <pc:spChg chg="mod">
          <ac:chgData name="Jeremy Mcdonald" userId="b918ae8c-0e8c-4ce0-892e-2b16c50ea342" providerId="ADAL" clId="{29326C37-A334-4C73-978A-1222C018E00C}" dt="2026-01-30T16:14:26.849" v="3230" actId="20577"/>
          <ac:spMkLst>
            <pc:docMk/>
            <pc:sldMk cId="968039374" sldId="451"/>
            <ac:spMk id="70" creationId="{41FF6A71-AE8E-C5DD-DA46-6457BE30F05F}"/>
          </ac:spMkLst>
        </pc:spChg>
      </pc:sldChg>
      <pc:sldChg chg="modSp add mod">
        <pc:chgData name="Jeremy Mcdonald" userId="b918ae8c-0e8c-4ce0-892e-2b16c50ea342" providerId="ADAL" clId="{29326C37-A334-4C73-978A-1222C018E00C}" dt="2026-01-30T16:26:23.345" v="4891"/>
        <pc:sldMkLst>
          <pc:docMk/>
          <pc:sldMk cId="4199786887" sldId="452"/>
        </pc:sldMkLst>
        <pc:spChg chg="mod">
          <ac:chgData name="Jeremy Mcdonald" userId="b918ae8c-0e8c-4ce0-892e-2b16c50ea342" providerId="ADAL" clId="{29326C37-A334-4C73-978A-1222C018E00C}" dt="2026-01-30T16:22:41.469" v="4247" actId="33524"/>
          <ac:spMkLst>
            <pc:docMk/>
            <pc:sldMk cId="4199786887" sldId="452"/>
            <ac:spMk id="2" creationId="{58161DDF-8CA1-2D77-8D79-35022B0EC345}"/>
          </ac:spMkLst>
        </pc:spChg>
        <pc:spChg chg="mod">
          <ac:chgData name="Jeremy Mcdonald" userId="b918ae8c-0e8c-4ce0-892e-2b16c50ea342" providerId="ADAL" clId="{29326C37-A334-4C73-978A-1222C018E00C}" dt="2026-01-30T16:21:39.399" v="4099" actId="20577"/>
          <ac:spMkLst>
            <pc:docMk/>
            <pc:sldMk cId="4199786887" sldId="452"/>
            <ac:spMk id="4" creationId="{64120070-F070-8221-5D7C-457D1BEDE75F}"/>
          </ac:spMkLst>
        </pc:spChg>
        <pc:spChg chg="mod">
          <ac:chgData name="Jeremy Mcdonald" userId="b918ae8c-0e8c-4ce0-892e-2b16c50ea342" providerId="ADAL" clId="{29326C37-A334-4C73-978A-1222C018E00C}" dt="2026-01-30T16:25:58.027" v="4889" actId="20577"/>
          <ac:spMkLst>
            <pc:docMk/>
            <pc:sldMk cId="4199786887" sldId="452"/>
            <ac:spMk id="5" creationId="{1EEF213B-8386-4DFE-656F-C3BDBFA9B3DF}"/>
          </ac:spMkLst>
        </pc:spChg>
        <pc:spChg chg="mod">
          <ac:chgData name="Jeremy Mcdonald" userId="b918ae8c-0e8c-4ce0-892e-2b16c50ea342" providerId="ADAL" clId="{29326C37-A334-4C73-978A-1222C018E00C}" dt="2026-01-30T16:26:23.345" v="4891"/>
          <ac:spMkLst>
            <pc:docMk/>
            <pc:sldMk cId="4199786887" sldId="452"/>
            <ac:spMk id="70" creationId="{3B159363-FD96-724B-9A38-8D1A425B75FA}"/>
          </ac:spMkLst>
        </pc:spChg>
      </pc:sldChg>
      <pc:sldChg chg="addSp delSp modSp add mod">
        <pc:chgData name="Jeremy Mcdonald" userId="b918ae8c-0e8c-4ce0-892e-2b16c50ea342" providerId="ADAL" clId="{29326C37-A334-4C73-978A-1222C018E00C}" dt="2026-01-30T16:30:01.778" v="5447" actId="22"/>
        <pc:sldMkLst>
          <pc:docMk/>
          <pc:sldMk cId="4230019809" sldId="453"/>
        </pc:sldMkLst>
        <pc:spChg chg="mod">
          <ac:chgData name="Jeremy Mcdonald" userId="b918ae8c-0e8c-4ce0-892e-2b16c50ea342" providerId="ADAL" clId="{29326C37-A334-4C73-978A-1222C018E00C}" dt="2026-01-30T16:27:55.636" v="5181" actId="20577"/>
          <ac:spMkLst>
            <pc:docMk/>
            <pc:sldMk cId="4230019809" sldId="453"/>
            <ac:spMk id="2" creationId="{8572D824-8F8F-6690-9155-DA30E743AE9A}"/>
          </ac:spMkLst>
        </pc:spChg>
        <pc:spChg chg="mod">
          <ac:chgData name="Jeremy Mcdonald" userId="b918ae8c-0e8c-4ce0-892e-2b16c50ea342" providerId="ADAL" clId="{29326C37-A334-4C73-978A-1222C018E00C}" dt="2026-01-30T16:27:37.200" v="5104" actId="20577"/>
          <ac:spMkLst>
            <pc:docMk/>
            <pc:sldMk cId="4230019809" sldId="453"/>
            <ac:spMk id="4" creationId="{0662B275-2170-27AD-BDD3-832834C207CC}"/>
          </ac:spMkLst>
        </pc:spChg>
        <pc:spChg chg="mod">
          <ac:chgData name="Jeremy Mcdonald" userId="b918ae8c-0e8c-4ce0-892e-2b16c50ea342" providerId="ADAL" clId="{29326C37-A334-4C73-978A-1222C018E00C}" dt="2026-01-30T16:29:18.361" v="5445" actId="20577"/>
          <ac:spMkLst>
            <pc:docMk/>
            <pc:sldMk cId="4230019809" sldId="453"/>
            <ac:spMk id="5" creationId="{FD96195F-9AD6-6720-B8EC-2009CF2F66D8}"/>
          </ac:spMkLst>
        </pc:spChg>
        <pc:spChg chg="add del">
          <ac:chgData name="Jeremy Mcdonald" userId="b918ae8c-0e8c-4ce0-892e-2b16c50ea342" providerId="ADAL" clId="{29326C37-A334-4C73-978A-1222C018E00C}" dt="2026-01-30T16:30:01.778" v="5447" actId="22"/>
          <ac:spMkLst>
            <pc:docMk/>
            <pc:sldMk cId="4230019809" sldId="453"/>
            <ac:spMk id="7" creationId="{CB08D89A-993E-A241-D3B6-2DB27A65CB8F}"/>
          </ac:spMkLst>
        </pc:spChg>
        <pc:spChg chg="mod">
          <ac:chgData name="Jeremy Mcdonald" userId="b918ae8c-0e8c-4ce0-892e-2b16c50ea342" providerId="ADAL" clId="{29326C37-A334-4C73-978A-1222C018E00C}" dt="2026-01-30T16:26:38.809" v="4933" actId="20577"/>
          <ac:spMkLst>
            <pc:docMk/>
            <pc:sldMk cId="4230019809" sldId="453"/>
            <ac:spMk id="70" creationId="{D222502D-F6ED-9277-4002-BB7296D364DB}"/>
          </ac:spMkLst>
        </pc:spChg>
      </pc:sldChg>
      <pc:sldChg chg="modSp add mod">
        <pc:chgData name="Jeremy Mcdonald" userId="b918ae8c-0e8c-4ce0-892e-2b16c50ea342" providerId="ADAL" clId="{29326C37-A334-4C73-978A-1222C018E00C}" dt="2026-01-30T16:35:35.042" v="6079" actId="20577"/>
        <pc:sldMkLst>
          <pc:docMk/>
          <pc:sldMk cId="4220461993" sldId="454"/>
        </pc:sldMkLst>
        <pc:spChg chg="mod">
          <ac:chgData name="Jeremy Mcdonald" userId="b918ae8c-0e8c-4ce0-892e-2b16c50ea342" providerId="ADAL" clId="{29326C37-A334-4C73-978A-1222C018E00C}" dt="2026-01-30T16:33:44.672" v="5833" actId="20577"/>
          <ac:spMkLst>
            <pc:docMk/>
            <pc:sldMk cId="4220461993" sldId="454"/>
            <ac:spMk id="2" creationId="{515C6467-F3BF-D374-6CD9-1FDC0684CD36}"/>
          </ac:spMkLst>
        </pc:spChg>
        <pc:spChg chg="mod">
          <ac:chgData name="Jeremy Mcdonald" userId="b918ae8c-0e8c-4ce0-892e-2b16c50ea342" providerId="ADAL" clId="{29326C37-A334-4C73-978A-1222C018E00C}" dt="2026-01-30T16:33:12.549" v="5752" actId="20577"/>
          <ac:spMkLst>
            <pc:docMk/>
            <pc:sldMk cId="4220461993" sldId="454"/>
            <ac:spMk id="4" creationId="{80546A4F-A66C-7DEB-52D7-C18C84B1C936}"/>
          </ac:spMkLst>
        </pc:spChg>
        <pc:spChg chg="mod">
          <ac:chgData name="Jeremy Mcdonald" userId="b918ae8c-0e8c-4ce0-892e-2b16c50ea342" providerId="ADAL" clId="{29326C37-A334-4C73-978A-1222C018E00C}" dt="2026-01-30T16:35:35.042" v="6079" actId="20577"/>
          <ac:spMkLst>
            <pc:docMk/>
            <pc:sldMk cId="4220461993" sldId="454"/>
            <ac:spMk id="5" creationId="{0CBC08B7-B99A-7413-B951-A5212C3832F1}"/>
          </ac:spMkLst>
        </pc:spChg>
        <pc:spChg chg="mod">
          <ac:chgData name="Jeremy Mcdonald" userId="b918ae8c-0e8c-4ce0-892e-2b16c50ea342" providerId="ADAL" clId="{29326C37-A334-4C73-978A-1222C018E00C}" dt="2026-01-30T16:30:15.704" v="5479" actId="20577"/>
          <ac:spMkLst>
            <pc:docMk/>
            <pc:sldMk cId="4220461993" sldId="454"/>
            <ac:spMk id="70" creationId="{3E65537C-4B15-F9A2-2670-5BC7F846C234}"/>
          </ac:spMkLst>
        </pc:spChg>
      </pc:sldChg>
      <pc:sldChg chg="addSp delSp modSp add mod">
        <pc:chgData name="Jeremy Mcdonald" userId="b918ae8c-0e8c-4ce0-892e-2b16c50ea342" providerId="ADAL" clId="{29326C37-A334-4C73-978A-1222C018E00C}" dt="2026-01-30T16:40:43.027" v="6841" actId="478"/>
        <pc:sldMkLst>
          <pc:docMk/>
          <pc:sldMk cId="2133788727" sldId="455"/>
        </pc:sldMkLst>
        <pc:spChg chg="add del mod">
          <ac:chgData name="Jeremy Mcdonald" userId="b918ae8c-0e8c-4ce0-892e-2b16c50ea342" providerId="ADAL" clId="{29326C37-A334-4C73-978A-1222C018E00C}" dt="2026-01-30T16:40:38.304" v="6840" actId="20577"/>
          <ac:spMkLst>
            <pc:docMk/>
            <pc:sldMk cId="2133788727" sldId="455"/>
            <ac:spMk id="2" creationId="{6821C872-1260-1E3C-2D86-FEEE8BB4F11D}"/>
          </ac:spMkLst>
        </pc:spChg>
        <pc:spChg chg="add del mod">
          <ac:chgData name="Jeremy Mcdonald" userId="b918ae8c-0e8c-4ce0-892e-2b16c50ea342" providerId="ADAL" clId="{29326C37-A334-4C73-978A-1222C018E00C}" dt="2026-01-30T16:39:02.707" v="6558" actId="20577"/>
          <ac:spMkLst>
            <pc:docMk/>
            <pc:sldMk cId="2133788727" sldId="455"/>
            <ac:spMk id="4" creationId="{53874D89-3637-8C15-63D8-BBEE80C5FFC4}"/>
          </ac:spMkLst>
        </pc:spChg>
        <pc:spChg chg="del">
          <ac:chgData name="Jeremy Mcdonald" userId="b918ae8c-0e8c-4ce0-892e-2b16c50ea342" providerId="ADAL" clId="{29326C37-A334-4C73-978A-1222C018E00C}" dt="2026-01-30T16:40:43.027" v="6841" actId="478"/>
          <ac:spMkLst>
            <pc:docMk/>
            <pc:sldMk cId="2133788727" sldId="455"/>
            <ac:spMk id="5" creationId="{ABE34565-4DA3-CF6F-A04B-320DB297695F}"/>
          </ac:spMkLst>
        </pc:spChg>
        <pc:spChg chg="mod">
          <ac:chgData name="Jeremy Mcdonald" userId="b918ae8c-0e8c-4ce0-892e-2b16c50ea342" providerId="ADAL" clId="{29326C37-A334-4C73-978A-1222C018E00C}" dt="2026-01-30T16:35:48.230" v="6100" actId="20577"/>
          <ac:spMkLst>
            <pc:docMk/>
            <pc:sldMk cId="2133788727" sldId="455"/>
            <ac:spMk id="70" creationId="{C364C282-3F90-14EC-1406-6DEB3CE2E6A1}"/>
          </ac:spMkLst>
        </pc:spChg>
      </pc:sldChg>
      <pc:sldChg chg="del">
        <pc:chgData name="Jeremy Mcdonald" userId="b918ae8c-0e8c-4ce0-892e-2b16c50ea342" providerId="ADAL" clId="{29326C37-A334-4C73-978A-1222C018E00C}" dt="2026-01-29T18:33:09.149" v="616" actId="47"/>
        <pc:sldMkLst>
          <pc:docMk/>
          <pc:sldMk cId="2065867321" sldId="462"/>
        </pc:sldMkLst>
      </pc:sldChg>
      <pc:sldChg chg="del">
        <pc:chgData name="Jeremy Mcdonald" userId="b918ae8c-0e8c-4ce0-892e-2b16c50ea342" providerId="ADAL" clId="{29326C37-A334-4C73-978A-1222C018E00C}" dt="2026-01-29T18:33:07.865" v="613" actId="47"/>
        <pc:sldMkLst>
          <pc:docMk/>
          <pc:sldMk cId="3082227235" sldId="483"/>
        </pc:sldMkLst>
      </pc:sldChg>
      <pc:sldChg chg="del">
        <pc:chgData name="Jeremy Mcdonald" userId="b918ae8c-0e8c-4ce0-892e-2b16c50ea342" providerId="ADAL" clId="{29326C37-A334-4C73-978A-1222C018E00C}" dt="2026-01-29T18:33:08.357" v="614" actId="47"/>
        <pc:sldMkLst>
          <pc:docMk/>
          <pc:sldMk cId="3070641548" sldId="484"/>
        </pc:sldMkLst>
      </pc:sldChg>
      <pc:sldChg chg="del">
        <pc:chgData name="Jeremy Mcdonald" userId="b918ae8c-0e8c-4ce0-892e-2b16c50ea342" providerId="ADAL" clId="{29326C37-A334-4C73-978A-1222C018E00C}" dt="2026-01-29T18:33:08.827" v="615" actId="47"/>
        <pc:sldMkLst>
          <pc:docMk/>
          <pc:sldMk cId="2256522343" sldId="485"/>
        </pc:sldMkLst>
      </pc:sldChg>
      <pc:sldChg chg="del">
        <pc:chgData name="Jeremy Mcdonald" userId="b918ae8c-0e8c-4ce0-892e-2b16c50ea342" providerId="ADAL" clId="{29326C37-A334-4C73-978A-1222C018E00C}" dt="2026-01-29T18:33:07.408" v="612" actId="47"/>
        <pc:sldMkLst>
          <pc:docMk/>
          <pc:sldMk cId="1924403811" sldId="488"/>
        </pc:sldMkLst>
      </pc:sldChg>
      <pc:sldChg chg="del">
        <pc:chgData name="Jeremy Mcdonald" userId="b918ae8c-0e8c-4ce0-892e-2b16c50ea342" providerId="ADAL" clId="{29326C37-A334-4C73-978A-1222C018E00C}" dt="2026-01-29T18:33:06" v="609" actId="47"/>
        <pc:sldMkLst>
          <pc:docMk/>
          <pc:sldMk cId="653209543" sldId="493"/>
        </pc:sldMkLst>
      </pc:sldChg>
      <pc:sldChg chg="del">
        <pc:chgData name="Jeremy Mcdonald" userId="b918ae8c-0e8c-4ce0-892e-2b16c50ea342" providerId="ADAL" clId="{29326C37-A334-4C73-978A-1222C018E00C}" dt="2026-01-29T18:33:06.588" v="610" actId="47"/>
        <pc:sldMkLst>
          <pc:docMk/>
          <pc:sldMk cId="2399748456" sldId="494"/>
        </pc:sldMkLst>
      </pc:sldChg>
      <pc:sldChg chg="del">
        <pc:chgData name="Jeremy Mcdonald" userId="b918ae8c-0e8c-4ce0-892e-2b16c50ea342" providerId="ADAL" clId="{29326C37-A334-4C73-978A-1222C018E00C}" dt="2026-01-29T18:33:06.915" v="611" actId="47"/>
        <pc:sldMkLst>
          <pc:docMk/>
          <pc:sldMk cId="2213902866" sldId="495"/>
        </pc:sldMkLst>
      </pc:sldChg>
      <pc:sldMasterChg chg="del delSldLayout">
        <pc:chgData name="Jeremy Mcdonald" userId="b918ae8c-0e8c-4ce0-892e-2b16c50ea342" providerId="ADAL" clId="{29326C37-A334-4C73-978A-1222C018E00C}" dt="2026-01-29T18:33:09.908" v="618" actId="47"/>
        <pc:sldMasterMkLst>
          <pc:docMk/>
          <pc:sldMasterMk cId="0" sldId="2147483685"/>
        </pc:sldMasterMkLst>
        <pc:sldLayoutChg chg="del">
          <pc:chgData name="Jeremy Mcdonald" userId="b918ae8c-0e8c-4ce0-892e-2b16c50ea342" providerId="ADAL" clId="{29326C37-A334-4C73-978A-1222C018E00C}" dt="2026-01-29T18:33:09.908" v="618" actId="47"/>
          <pc:sldLayoutMkLst>
            <pc:docMk/>
            <pc:sldMasterMk cId="0" sldId="2147483685"/>
            <pc:sldLayoutMk cId="0" sldId="2147483686"/>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87"/>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88"/>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89"/>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90"/>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91"/>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92"/>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693"/>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709"/>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727"/>
          </pc:sldLayoutMkLst>
        </pc:sldLayoutChg>
        <pc:sldLayoutChg chg="del">
          <pc:chgData name="Jeremy Mcdonald" userId="b918ae8c-0e8c-4ce0-892e-2b16c50ea342" providerId="ADAL" clId="{29326C37-A334-4C73-978A-1222C018E00C}" dt="2026-01-29T18:33:09.908" v="618" actId="47"/>
          <pc:sldLayoutMkLst>
            <pc:docMk/>
            <pc:sldMasterMk cId="0" sldId="2147483685"/>
            <pc:sldLayoutMk cId="0" sldId="214748372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Salaries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Cost</c:v>
                </c:pt>
              </c:strCache>
            </c:strRef>
          </c:cat>
          <c:val>
            <c:numRef>
              <c:f>Sheet1!$B$2</c:f>
              <c:numCache>
                <c:formatCode>General</c:formatCode>
                <c:ptCount val="1"/>
                <c:pt idx="0">
                  <c:v>67.099999999999994</c:v>
                </c:pt>
              </c:numCache>
            </c:numRef>
          </c:val>
          <c:extLst>
            <c:ext xmlns:c16="http://schemas.microsoft.com/office/drawing/2014/chart" uri="{C3380CC4-5D6E-409C-BE32-E72D297353CC}">
              <c16:uniqueId val="{00000000-291F-4BEF-BCEB-D941B44FEBBE}"/>
            </c:ext>
          </c:extLst>
        </c:ser>
        <c:ser>
          <c:idx val="1"/>
          <c:order val="1"/>
          <c:tx>
            <c:strRef>
              <c:f>Sheet1!$C$1</c:f>
              <c:strCache>
                <c:ptCount val="1"/>
                <c:pt idx="0">
                  <c:v>Benefits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Cost</c:v>
                </c:pt>
              </c:strCache>
            </c:strRef>
          </c:cat>
          <c:val>
            <c:numRef>
              <c:f>Sheet1!$C$2</c:f>
              <c:numCache>
                <c:formatCode>General</c:formatCode>
                <c:ptCount val="1"/>
                <c:pt idx="0">
                  <c:v>31.8</c:v>
                </c:pt>
              </c:numCache>
            </c:numRef>
          </c:val>
          <c:extLst>
            <c:ext xmlns:c16="http://schemas.microsoft.com/office/drawing/2014/chart" uri="{C3380CC4-5D6E-409C-BE32-E72D297353CC}">
              <c16:uniqueId val="{00000001-291F-4BEF-BCEB-D941B44FEBBE}"/>
            </c:ext>
          </c:extLst>
        </c:ser>
        <c:ser>
          <c:idx val="2"/>
          <c:order val="2"/>
          <c:tx>
            <c:strRef>
              <c:f>Sheet1!$D$1</c:f>
              <c:strCache>
                <c:ptCount val="1"/>
                <c:pt idx="0">
                  <c:v>Purchased Services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Cost</c:v>
                </c:pt>
              </c:strCache>
            </c:strRef>
          </c:cat>
          <c:val>
            <c:numRef>
              <c:f>Sheet1!$D$2</c:f>
              <c:numCache>
                <c:formatCode>General</c:formatCode>
                <c:ptCount val="1"/>
                <c:pt idx="0">
                  <c:v>4.5</c:v>
                </c:pt>
              </c:numCache>
            </c:numRef>
          </c:val>
          <c:extLst>
            <c:ext xmlns:c16="http://schemas.microsoft.com/office/drawing/2014/chart" uri="{C3380CC4-5D6E-409C-BE32-E72D297353CC}">
              <c16:uniqueId val="{00000002-291F-4BEF-BCEB-D941B44FEBBE}"/>
            </c:ext>
          </c:extLst>
        </c:ser>
        <c:ser>
          <c:idx val="3"/>
          <c:order val="3"/>
          <c:tx>
            <c:strRef>
              <c:f>Sheet1!$E$1</c:f>
              <c:strCache>
                <c:ptCount val="1"/>
                <c:pt idx="0">
                  <c:v>Supplies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Cost</c:v>
                </c:pt>
              </c:strCache>
            </c:strRef>
          </c:cat>
          <c:val>
            <c:numRef>
              <c:f>Sheet1!$E$2</c:f>
              <c:numCache>
                <c:formatCode>General</c:formatCode>
                <c:ptCount val="1"/>
                <c:pt idx="0">
                  <c:v>4.8</c:v>
                </c:pt>
              </c:numCache>
            </c:numRef>
          </c:val>
          <c:extLst>
            <c:ext xmlns:c16="http://schemas.microsoft.com/office/drawing/2014/chart" uri="{C3380CC4-5D6E-409C-BE32-E72D297353CC}">
              <c16:uniqueId val="{00000003-291F-4BEF-BCEB-D941B44FEBBE}"/>
            </c:ext>
          </c:extLst>
        </c:ser>
        <c:ser>
          <c:idx val="4"/>
          <c:order val="4"/>
          <c:tx>
            <c:strRef>
              <c:f>Sheet1!$F$1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Cost</c:v>
                </c:pt>
              </c:strCache>
            </c:strRef>
          </c:cat>
          <c:val>
            <c:numRef>
              <c:f>Sheet1!$F$2</c:f>
              <c:numCache>
                <c:formatCode>General</c:formatCode>
                <c:ptCount val="1"/>
                <c:pt idx="0">
                  <c:v>1.8</c:v>
                </c:pt>
              </c:numCache>
            </c:numRef>
          </c:val>
          <c:extLst>
            <c:ext xmlns:c16="http://schemas.microsoft.com/office/drawing/2014/chart" uri="{C3380CC4-5D6E-409C-BE32-E72D297353CC}">
              <c16:uniqueId val="{00000004-291F-4BEF-BCEB-D941B44FEBBE}"/>
            </c:ext>
          </c:extLst>
        </c:ser>
        <c:dLbls>
          <c:dLblPos val="ctr"/>
          <c:showLegendKey val="0"/>
          <c:showVal val="1"/>
          <c:showCatName val="0"/>
          <c:showSerName val="0"/>
          <c:showPercent val="0"/>
          <c:showBubbleSize val="0"/>
        </c:dLbls>
        <c:gapWidth val="150"/>
        <c:overlap val="100"/>
        <c:axId val="1409234256"/>
        <c:axId val="1409232816"/>
      </c:barChart>
      <c:catAx>
        <c:axId val="1409234256"/>
        <c:scaling>
          <c:orientation val="minMax"/>
        </c:scaling>
        <c:delete val="1"/>
        <c:axPos val="l"/>
        <c:numFmt formatCode="General" sourceLinked="1"/>
        <c:majorTickMark val="none"/>
        <c:minorTickMark val="none"/>
        <c:tickLblPos val="nextTo"/>
        <c:crossAx val="1409232816"/>
        <c:crosses val="autoZero"/>
        <c:auto val="1"/>
        <c:lblAlgn val="ctr"/>
        <c:lblOffset val="100"/>
        <c:noMultiLvlLbl val="0"/>
      </c:catAx>
      <c:valAx>
        <c:axId val="1409232816"/>
        <c:scaling>
          <c:orientation val="minMax"/>
        </c:scaling>
        <c:delete val="1"/>
        <c:axPos val="b"/>
        <c:numFmt formatCode="0%" sourceLinked="1"/>
        <c:majorTickMark val="none"/>
        <c:minorTickMark val="none"/>
        <c:tickLblPos val="nextTo"/>
        <c:crossAx val="140923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40BC84-8AE0-44FA-99F0-0DA38A02ECC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DF6F822-036F-4E2E-B231-E35340618153}">
      <dgm:prSet phldrT="[Text]" phldr="0"/>
      <dgm:spPr/>
      <dgm:t>
        <a:bodyPr/>
        <a:lstStyle/>
        <a:p>
          <a:r>
            <a:rPr lang="en-US" dirty="0">
              <a:latin typeface="Roboto" panose="02000000000000000000" pitchFamily="2" charset="0"/>
              <a:ea typeface="Roboto" panose="02000000000000000000" pitchFamily="2" charset="0"/>
            </a:rPr>
            <a:t>Catholic Identity</a:t>
          </a:r>
        </a:p>
      </dgm:t>
    </dgm:pt>
    <dgm:pt modelId="{CE4CB1BF-C3C8-4248-A295-F0BD14C7649C}" type="parTrans" cxnId="{0C222196-579E-4327-BB1D-8911EE5FA9A5}">
      <dgm:prSet/>
      <dgm:spPr/>
      <dgm:t>
        <a:bodyPr/>
        <a:lstStyle/>
        <a:p>
          <a:endParaRPr lang="en-US">
            <a:latin typeface="Roboto" panose="02000000000000000000" pitchFamily="2" charset="0"/>
            <a:ea typeface="Roboto" panose="02000000000000000000" pitchFamily="2" charset="0"/>
          </a:endParaRPr>
        </a:p>
      </dgm:t>
    </dgm:pt>
    <dgm:pt modelId="{F24531D8-0861-49E4-BA76-28CE7C283EB6}" type="sibTrans" cxnId="{0C222196-579E-4327-BB1D-8911EE5FA9A5}">
      <dgm:prSet/>
      <dgm:spPr/>
      <dgm:t>
        <a:bodyPr/>
        <a:lstStyle/>
        <a:p>
          <a:endParaRPr lang="en-US">
            <a:latin typeface="Roboto" panose="02000000000000000000" pitchFamily="2" charset="0"/>
            <a:ea typeface="Roboto" panose="02000000000000000000" pitchFamily="2" charset="0"/>
          </a:endParaRPr>
        </a:p>
      </dgm:t>
    </dgm:pt>
    <dgm:pt modelId="{F32429AF-4B96-4617-9C42-C8388F5AB16F}">
      <dgm:prSet phldrT="[Text]" phldr="0"/>
      <dgm:spPr/>
      <dgm:t>
        <a:bodyPr/>
        <a:lstStyle/>
        <a:p>
          <a:r>
            <a:rPr lang="en-US" dirty="0">
              <a:latin typeface="Roboto" panose="02000000000000000000" pitchFamily="2" charset="0"/>
              <a:ea typeface="Roboto" panose="02000000000000000000" pitchFamily="2" charset="0"/>
            </a:rPr>
            <a:t>Academic Excellence</a:t>
          </a:r>
        </a:p>
      </dgm:t>
    </dgm:pt>
    <dgm:pt modelId="{32CC496B-6242-481F-8C83-D33B5A883B3E}" type="parTrans" cxnId="{E2E55738-9D1E-4BF2-A334-654A9A884C1F}">
      <dgm:prSet/>
      <dgm:spPr/>
      <dgm:t>
        <a:bodyPr/>
        <a:lstStyle/>
        <a:p>
          <a:endParaRPr lang="en-US">
            <a:latin typeface="Roboto" panose="02000000000000000000" pitchFamily="2" charset="0"/>
            <a:ea typeface="Roboto" panose="02000000000000000000" pitchFamily="2" charset="0"/>
          </a:endParaRPr>
        </a:p>
      </dgm:t>
    </dgm:pt>
    <dgm:pt modelId="{5516B8A6-8622-4583-872E-33A1F832E832}" type="sibTrans" cxnId="{E2E55738-9D1E-4BF2-A334-654A9A884C1F}">
      <dgm:prSet/>
      <dgm:spPr/>
      <dgm:t>
        <a:bodyPr/>
        <a:lstStyle/>
        <a:p>
          <a:endParaRPr lang="en-US">
            <a:latin typeface="Roboto" panose="02000000000000000000" pitchFamily="2" charset="0"/>
            <a:ea typeface="Roboto" panose="02000000000000000000" pitchFamily="2" charset="0"/>
          </a:endParaRPr>
        </a:p>
      </dgm:t>
    </dgm:pt>
    <dgm:pt modelId="{F047C41A-A3D4-461E-84BA-B53277CAB72B}">
      <dgm:prSet phldrT="[Text]" phldr="0"/>
      <dgm:spPr/>
      <dgm:t>
        <a:bodyPr/>
        <a:lstStyle/>
        <a:p>
          <a:r>
            <a:rPr lang="en-US" dirty="0">
              <a:latin typeface="Roboto" panose="02000000000000000000" pitchFamily="2" charset="0"/>
              <a:ea typeface="Roboto" panose="02000000000000000000" pitchFamily="2" charset="0"/>
            </a:rPr>
            <a:t>Governance</a:t>
          </a:r>
        </a:p>
      </dgm:t>
    </dgm:pt>
    <dgm:pt modelId="{C3145B6E-7AB1-4D39-AEBD-5387F989111B}" type="parTrans" cxnId="{8410CAFC-A057-4545-A3D9-A2AC9F85B93A}">
      <dgm:prSet/>
      <dgm:spPr/>
      <dgm:t>
        <a:bodyPr/>
        <a:lstStyle/>
        <a:p>
          <a:endParaRPr lang="en-US">
            <a:latin typeface="Roboto" panose="02000000000000000000" pitchFamily="2" charset="0"/>
            <a:ea typeface="Roboto" panose="02000000000000000000" pitchFamily="2" charset="0"/>
          </a:endParaRPr>
        </a:p>
      </dgm:t>
    </dgm:pt>
    <dgm:pt modelId="{61A1199E-D800-417A-BBDD-64A0C85DCC85}" type="sibTrans" cxnId="{8410CAFC-A057-4545-A3D9-A2AC9F85B93A}">
      <dgm:prSet/>
      <dgm:spPr/>
      <dgm:t>
        <a:bodyPr/>
        <a:lstStyle/>
        <a:p>
          <a:endParaRPr lang="en-US">
            <a:latin typeface="Roboto" panose="02000000000000000000" pitchFamily="2" charset="0"/>
            <a:ea typeface="Roboto" panose="02000000000000000000" pitchFamily="2" charset="0"/>
          </a:endParaRPr>
        </a:p>
      </dgm:t>
    </dgm:pt>
    <dgm:pt modelId="{132EE544-B9A7-43D3-8656-DCA7834CA04A}">
      <dgm:prSet phldrT="[Text]" phldr="0"/>
      <dgm:spPr/>
      <dgm:t>
        <a:bodyPr/>
        <a:lstStyle/>
        <a:p>
          <a:r>
            <a:rPr lang="en-US" dirty="0">
              <a:latin typeface="Roboto" panose="02000000000000000000" pitchFamily="2" charset="0"/>
              <a:ea typeface="Roboto" panose="02000000000000000000" pitchFamily="2" charset="0"/>
            </a:rPr>
            <a:t>Affordability and Accessibility</a:t>
          </a:r>
        </a:p>
      </dgm:t>
    </dgm:pt>
    <dgm:pt modelId="{1B1E7779-73CD-493A-A01C-E985817D0873}" type="parTrans" cxnId="{A970887E-0FAE-49CB-B97F-25A59B4DB66F}">
      <dgm:prSet/>
      <dgm:spPr/>
      <dgm:t>
        <a:bodyPr/>
        <a:lstStyle/>
        <a:p>
          <a:endParaRPr lang="en-US">
            <a:latin typeface="Roboto" panose="02000000000000000000" pitchFamily="2" charset="0"/>
            <a:ea typeface="Roboto" panose="02000000000000000000" pitchFamily="2" charset="0"/>
          </a:endParaRPr>
        </a:p>
      </dgm:t>
    </dgm:pt>
    <dgm:pt modelId="{0CA96018-DAE6-4EBF-ABA2-145CA0856AF3}" type="sibTrans" cxnId="{A970887E-0FAE-49CB-B97F-25A59B4DB66F}">
      <dgm:prSet/>
      <dgm:spPr/>
      <dgm:t>
        <a:bodyPr/>
        <a:lstStyle/>
        <a:p>
          <a:endParaRPr lang="en-US">
            <a:latin typeface="Roboto" panose="02000000000000000000" pitchFamily="2" charset="0"/>
            <a:ea typeface="Roboto" panose="02000000000000000000" pitchFamily="2" charset="0"/>
          </a:endParaRPr>
        </a:p>
      </dgm:t>
    </dgm:pt>
    <dgm:pt modelId="{27138B6D-692B-4EFE-9718-F7B1A56AC931}">
      <dgm:prSet phldrT="[Text]" phldr="0"/>
      <dgm:spPr/>
      <dgm:t>
        <a:bodyPr/>
        <a:lstStyle/>
        <a:p>
          <a:r>
            <a:rPr lang="en-US" dirty="0">
              <a:latin typeface="Roboto" panose="02000000000000000000" pitchFamily="2" charset="0"/>
              <a:ea typeface="Roboto" panose="02000000000000000000" pitchFamily="2" charset="0"/>
            </a:rPr>
            <a:t>Strategic Planning</a:t>
          </a:r>
        </a:p>
      </dgm:t>
    </dgm:pt>
    <dgm:pt modelId="{43E4CB11-76BE-4BF7-8F8D-B0BEAF3E1B1E}" type="parTrans" cxnId="{5E1CC55D-1347-4990-8601-336564B8537E}">
      <dgm:prSet/>
      <dgm:spPr/>
      <dgm:t>
        <a:bodyPr/>
        <a:lstStyle/>
        <a:p>
          <a:endParaRPr lang="en-US">
            <a:latin typeface="Roboto" panose="02000000000000000000" pitchFamily="2" charset="0"/>
            <a:ea typeface="Roboto" panose="02000000000000000000" pitchFamily="2" charset="0"/>
          </a:endParaRPr>
        </a:p>
      </dgm:t>
    </dgm:pt>
    <dgm:pt modelId="{452AFCCD-246D-483D-BE52-FEB0DF30046D}" type="sibTrans" cxnId="{5E1CC55D-1347-4990-8601-336564B8537E}">
      <dgm:prSet/>
      <dgm:spPr/>
      <dgm:t>
        <a:bodyPr/>
        <a:lstStyle/>
        <a:p>
          <a:endParaRPr lang="en-US">
            <a:latin typeface="Roboto" panose="02000000000000000000" pitchFamily="2" charset="0"/>
            <a:ea typeface="Roboto" panose="02000000000000000000" pitchFamily="2" charset="0"/>
          </a:endParaRPr>
        </a:p>
      </dgm:t>
    </dgm:pt>
    <dgm:pt modelId="{B581E109-5DCA-4DC3-AEF6-2D32DEB9DB8D}">
      <dgm:prSet phldrT="[Text]" phldr="0"/>
      <dgm:spPr/>
      <dgm:t>
        <a:bodyPr/>
        <a:lstStyle/>
        <a:p>
          <a:r>
            <a:rPr lang="en-US" dirty="0">
              <a:latin typeface="Roboto" panose="02000000000000000000" pitchFamily="2" charset="0"/>
              <a:ea typeface="Roboto" panose="02000000000000000000" pitchFamily="2" charset="0"/>
            </a:rPr>
            <a:t>Imbed Catholic Identity in all areas of the school life</a:t>
          </a:r>
        </a:p>
      </dgm:t>
    </dgm:pt>
    <dgm:pt modelId="{34301D50-85F6-4825-9E9F-F1CFADEB4B2A}" type="parTrans" cxnId="{0001A548-54E3-4B2E-A1BB-589024006817}">
      <dgm:prSet/>
      <dgm:spPr/>
      <dgm:t>
        <a:bodyPr/>
        <a:lstStyle/>
        <a:p>
          <a:endParaRPr lang="en-US">
            <a:latin typeface="Roboto" panose="02000000000000000000" pitchFamily="2" charset="0"/>
            <a:ea typeface="Roboto" panose="02000000000000000000" pitchFamily="2" charset="0"/>
          </a:endParaRPr>
        </a:p>
      </dgm:t>
    </dgm:pt>
    <dgm:pt modelId="{789E6081-48D7-4EA9-A7DF-90E4C1F8A6CF}" type="sibTrans" cxnId="{0001A548-54E3-4B2E-A1BB-589024006817}">
      <dgm:prSet/>
      <dgm:spPr/>
      <dgm:t>
        <a:bodyPr/>
        <a:lstStyle/>
        <a:p>
          <a:endParaRPr lang="en-US">
            <a:latin typeface="Roboto" panose="02000000000000000000" pitchFamily="2" charset="0"/>
            <a:ea typeface="Roboto" panose="02000000000000000000" pitchFamily="2" charset="0"/>
          </a:endParaRPr>
        </a:p>
      </dgm:t>
    </dgm:pt>
    <dgm:pt modelId="{685CD53F-14DD-48DA-A43D-0090056503CE}">
      <dgm:prSet phldrT="[Text]" phldr="0"/>
      <dgm:spPr/>
      <dgm:t>
        <a:bodyPr/>
        <a:lstStyle/>
        <a:p>
          <a:r>
            <a:rPr lang="en-US">
              <a:latin typeface="Roboto" panose="02000000000000000000" pitchFamily="2" charset="0"/>
              <a:ea typeface="Roboto" panose="02000000000000000000" pitchFamily="2" charset="0"/>
            </a:rPr>
            <a:t>Create an academically challenging environment</a:t>
          </a:r>
          <a:endParaRPr lang="en-US" dirty="0">
            <a:latin typeface="Roboto" panose="02000000000000000000" pitchFamily="2" charset="0"/>
            <a:ea typeface="Roboto" panose="02000000000000000000" pitchFamily="2" charset="0"/>
          </a:endParaRPr>
        </a:p>
      </dgm:t>
    </dgm:pt>
    <dgm:pt modelId="{61A1E90E-0AE5-4A4F-A90B-C6F4DB830290}" type="parTrans" cxnId="{C1571403-7AF9-400D-A9B9-1865E1C98451}">
      <dgm:prSet/>
      <dgm:spPr/>
      <dgm:t>
        <a:bodyPr/>
        <a:lstStyle/>
        <a:p>
          <a:endParaRPr lang="en-US">
            <a:latin typeface="Roboto" panose="02000000000000000000" pitchFamily="2" charset="0"/>
            <a:ea typeface="Roboto" panose="02000000000000000000" pitchFamily="2" charset="0"/>
          </a:endParaRPr>
        </a:p>
      </dgm:t>
    </dgm:pt>
    <dgm:pt modelId="{94C0BC72-7174-4B13-AE87-EE1D526B859E}" type="sibTrans" cxnId="{C1571403-7AF9-400D-A9B9-1865E1C98451}">
      <dgm:prSet/>
      <dgm:spPr/>
      <dgm:t>
        <a:bodyPr/>
        <a:lstStyle/>
        <a:p>
          <a:endParaRPr lang="en-US">
            <a:latin typeface="Roboto" panose="02000000000000000000" pitchFamily="2" charset="0"/>
            <a:ea typeface="Roboto" panose="02000000000000000000" pitchFamily="2" charset="0"/>
          </a:endParaRPr>
        </a:p>
      </dgm:t>
    </dgm:pt>
    <dgm:pt modelId="{BD10A2D8-EB29-43DB-A5A3-7F04F40FCE6D}">
      <dgm:prSet phldrT="[Text]" phldr="0"/>
      <dgm:spPr/>
      <dgm:t>
        <a:bodyPr/>
        <a:lstStyle/>
        <a:p>
          <a:r>
            <a:rPr lang="en-US" dirty="0">
              <a:latin typeface="Roboto" panose="02000000000000000000" pitchFamily="2" charset="0"/>
              <a:ea typeface="Roboto" panose="02000000000000000000" pitchFamily="2" charset="0"/>
            </a:rPr>
            <a:t>Develop strong teachers and administrators</a:t>
          </a:r>
        </a:p>
      </dgm:t>
    </dgm:pt>
    <dgm:pt modelId="{034E9572-3C3D-4C67-8E6E-30E333E6C6A0}" type="parTrans" cxnId="{8357E094-709E-48E0-870F-37405A8B2FDA}">
      <dgm:prSet/>
      <dgm:spPr/>
      <dgm:t>
        <a:bodyPr/>
        <a:lstStyle/>
        <a:p>
          <a:endParaRPr lang="en-US">
            <a:latin typeface="Roboto" panose="02000000000000000000" pitchFamily="2" charset="0"/>
            <a:ea typeface="Roboto" panose="02000000000000000000" pitchFamily="2" charset="0"/>
          </a:endParaRPr>
        </a:p>
      </dgm:t>
    </dgm:pt>
    <dgm:pt modelId="{C17C7E74-FB6A-4D51-939A-B11BDF5596B0}" type="sibTrans" cxnId="{8357E094-709E-48E0-870F-37405A8B2FDA}">
      <dgm:prSet/>
      <dgm:spPr/>
      <dgm:t>
        <a:bodyPr/>
        <a:lstStyle/>
        <a:p>
          <a:endParaRPr lang="en-US">
            <a:latin typeface="Roboto" panose="02000000000000000000" pitchFamily="2" charset="0"/>
            <a:ea typeface="Roboto" panose="02000000000000000000" pitchFamily="2" charset="0"/>
          </a:endParaRPr>
        </a:p>
      </dgm:t>
    </dgm:pt>
    <dgm:pt modelId="{A29E1AC2-6A03-485C-9384-840567C912A5}">
      <dgm:prSet/>
      <dgm:spPr/>
      <dgm:t>
        <a:bodyPr/>
        <a:lstStyle/>
        <a:p>
          <a:r>
            <a:rPr lang="en-US">
              <a:latin typeface="Roboto" panose="02000000000000000000" pitchFamily="2" charset="0"/>
              <a:ea typeface="Roboto" panose="02000000000000000000" pitchFamily="2" charset="0"/>
            </a:rPr>
            <a:t>Maintain a strong balance sheet year over year</a:t>
          </a:r>
          <a:endParaRPr lang="en-US" dirty="0">
            <a:latin typeface="Roboto" panose="02000000000000000000" pitchFamily="2" charset="0"/>
            <a:ea typeface="Roboto" panose="02000000000000000000" pitchFamily="2" charset="0"/>
          </a:endParaRPr>
        </a:p>
      </dgm:t>
    </dgm:pt>
    <dgm:pt modelId="{150B3740-A17D-4626-8C00-CE92B1A84EC0}" type="parTrans" cxnId="{3212E4D9-F287-449B-9535-0E438BD52E5A}">
      <dgm:prSet/>
      <dgm:spPr/>
      <dgm:t>
        <a:bodyPr/>
        <a:lstStyle/>
        <a:p>
          <a:endParaRPr lang="en-US">
            <a:latin typeface="Roboto" panose="02000000000000000000" pitchFamily="2" charset="0"/>
            <a:ea typeface="Roboto" panose="02000000000000000000" pitchFamily="2" charset="0"/>
          </a:endParaRPr>
        </a:p>
      </dgm:t>
    </dgm:pt>
    <dgm:pt modelId="{1787FB53-B36A-4649-AF73-8C487014200B}" type="sibTrans" cxnId="{3212E4D9-F287-449B-9535-0E438BD52E5A}">
      <dgm:prSet/>
      <dgm:spPr/>
      <dgm:t>
        <a:bodyPr/>
        <a:lstStyle/>
        <a:p>
          <a:endParaRPr lang="en-US">
            <a:latin typeface="Roboto" panose="02000000000000000000" pitchFamily="2" charset="0"/>
            <a:ea typeface="Roboto" panose="02000000000000000000" pitchFamily="2" charset="0"/>
          </a:endParaRPr>
        </a:p>
      </dgm:t>
    </dgm:pt>
    <dgm:pt modelId="{36D377E0-75F1-414E-96E8-3F1367E11AAA}">
      <dgm:prSet phldrT="[Text]" phldr="0"/>
      <dgm:spPr/>
      <dgm:t>
        <a:bodyPr/>
        <a:lstStyle/>
        <a:p>
          <a:r>
            <a:rPr lang="en-US">
              <a:latin typeface="Roboto" panose="02000000000000000000" pitchFamily="2" charset="0"/>
              <a:ea typeface="Roboto" panose="02000000000000000000" pitchFamily="2" charset="0"/>
            </a:rPr>
            <a:t>Attract and retain students across all grades</a:t>
          </a:r>
          <a:endParaRPr lang="en-US" dirty="0">
            <a:latin typeface="Roboto" panose="02000000000000000000" pitchFamily="2" charset="0"/>
            <a:ea typeface="Roboto" panose="02000000000000000000" pitchFamily="2" charset="0"/>
          </a:endParaRPr>
        </a:p>
      </dgm:t>
    </dgm:pt>
    <dgm:pt modelId="{3AA8A641-696B-46E1-81C8-8DD4E90BE084}" type="parTrans" cxnId="{2B6A984F-45E6-4138-8F97-73F45B153DF6}">
      <dgm:prSet/>
      <dgm:spPr/>
      <dgm:t>
        <a:bodyPr/>
        <a:lstStyle/>
        <a:p>
          <a:endParaRPr lang="en-US">
            <a:latin typeface="Roboto" panose="02000000000000000000" pitchFamily="2" charset="0"/>
            <a:ea typeface="Roboto" panose="02000000000000000000" pitchFamily="2" charset="0"/>
          </a:endParaRPr>
        </a:p>
      </dgm:t>
    </dgm:pt>
    <dgm:pt modelId="{76421C6C-67FD-485A-BC54-C40C6A040531}" type="sibTrans" cxnId="{2B6A984F-45E6-4138-8F97-73F45B153DF6}">
      <dgm:prSet/>
      <dgm:spPr/>
      <dgm:t>
        <a:bodyPr/>
        <a:lstStyle/>
        <a:p>
          <a:endParaRPr lang="en-US">
            <a:latin typeface="Roboto" panose="02000000000000000000" pitchFamily="2" charset="0"/>
            <a:ea typeface="Roboto" panose="02000000000000000000" pitchFamily="2" charset="0"/>
          </a:endParaRPr>
        </a:p>
      </dgm:t>
    </dgm:pt>
    <dgm:pt modelId="{D8400B16-9B6F-470E-AAE1-94766CEC3E9D}">
      <dgm:prSet phldrT="[Text]" phldr="0"/>
      <dgm:spPr/>
      <dgm:t>
        <a:bodyPr/>
        <a:lstStyle/>
        <a:p>
          <a:r>
            <a:rPr lang="en-US" dirty="0">
              <a:latin typeface="Roboto" panose="02000000000000000000" pitchFamily="2" charset="0"/>
              <a:ea typeface="Roboto" panose="02000000000000000000" pitchFamily="2" charset="0"/>
            </a:rPr>
            <a:t>Measure and monitor progress towards meeting mission effectiveness in all 5 pillars</a:t>
          </a:r>
        </a:p>
      </dgm:t>
    </dgm:pt>
    <dgm:pt modelId="{60C3EFB2-5DC4-4CF6-9327-27D818745229}" type="parTrans" cxnId="{08460699-25A7-43CD-BF70-92ECCB6312CB}">
      <dgm:prSet/>
      <dgm:spPr/>
      <dgm:t>
        <a:bodyPr/>
        <a:lstStyle/>
        <a:p>
          <a:endParaRPr lang="en-US">
            <a:latin typeface="Roboto" panose="02000000000000000000" pitchFamily="2" charset="0"/>
            <a:ea typeface="Roboto" panose="02000000000000000000" pitchFamily="2" charset="0"/>
          </a:endParaRPr>
        </a:p>
      </dgm:t>
    </dgm:pt>
    <dgm:pt modelId="{27AF531C-D224-40BF-8480-E6E46A042E33}" type="sibTrans" cxnId="{08460699-25A7-43CD-BF70-92ECCB6312CB}">
      <dgm:prSet/>
      <dgm:spPr/>
      <dgm:t>
        <a:bodyPr/>
        <a:lstStyle/>
        <a:p>
          <a:endParaRPr lang="en-US">
            <a:latin typeface="Roboto" panose="02000000000000000000" pitchFamily="2" charset="0"/>
            <a:ea typeface="Roboto" panose="02000000000000000000" pitchFamily="2" charset="0"/>
          </a:endParaRPr>
        </a:p>
      </dgm:t>
    </dgm:pt>
    <dgm:pt modelId="{665B87CA-E18D-4D7E-AB59-78B033AC5ECC}" type="pres">
      <dgm:prSet presAssocID="{8040BC84-8AE0-44FA-99F0-0DA38A02ECCF}" presName="cycle" presStyleCnt="0">
        <dgm:presLayoutVars>
          <dgm:dir/>
          <dgm:resizeHandles val="exact"/>
        </dgm:presLayoutVars>
      </dgm:prSet>
      <dgm:spPr/>
    </dgm:pt>
    <dgm:pt modelId="{2E6ED58D-AC52-4344-8029-9FAE47B8B670}" type="pres">
      <dgm:prSet presAssocID="{BDF6F822-036F-4E2E-B231-E35340618153}" presName="node" presStyleLbl="node1" presStyleIdx="0" presStyleCnt="5">
        <dgm:presLayoutVars>
          <dgm:bulletEnabled val="1"/>
        </dgm:presLayoutVars>
      </dgm:prSet>
      <dgm:spPr/>
    </dgm:pt>
    <dgm:pt modelId="{64B8DAA1-EAED-4264-8707-BD6C56B4BB73}" type="pres">
      <dgm:prSet presAssocID="{F24531D8-0861-49E4-BA76-28CE7C283EB6}" presName="sibTrans" presStyleLbl="sibTrans2D1" presStyleIdx="0" presStyleCnt="5"/>
      <dgm:spPr/>
    </dgm:pt>
    <dgm:pt modelId="{386F3C43-5EB1-4139-A6C8-981E50791B17}" type="pres">
      <dgm:prSet presAssocID="{F24531D8-0861-49E4-BA76-28CE7C283EB6}" presName="connectorText" presStyleLbl="sibTrans2D1" presStyleIdx="0" presStyleCnt="5"/>
      <dgm:spPr/>
    </dgm:pt>
    <dgm:pt modelId="{041B2576-33F4-4B3F-A1EA-AFF12F49D27C}" type="pres">
      <dgm:prSet presAssocID="{F32429AF-4B96-4617-9C42-C8388F5AB16F}" presName="node" presStyleLbl="node1" presStyleIdx="1" presStyleCnt="5">
        <dgm:presLayoutVars>
          <dgm:bulletEnabled val="1"/>
        </dgm:presLayoutVars>
      </dgm:prSet>
      <dgm:spPr/>
    </dgm:pt>
    <dgm:pt modelId="{F49D0157-A7A0-4931-A742-1610A0CF5766}" type="pres">
      <dgm:prSet presAssocID="{5516B8A6-8622-4583-872E-33A1F832E832}" presName="sibTrans" presStyleLbl="sibTrans2D1" presStyleIdx="1" presStyleCnt="5"/>
      <dgm:spPr/>
    </dgm:pt>
    <dgm:pt modelId="{30E650BD-6B9B-48A0-964B-A8EEFE70013D}" type="pres">
      <dgm:prSet presAssocID="{5516B8A6-8622-4583-872E-33A1F832E832}" presName="connectorText" presStyleLbl="sibTrans2D1" presStyleIdx="1" presStyleCnt="5"/>
      <dgm:spPr/>
    </dgm:pt>
    <dgm:pt modelId="{A44698D5-680A-4CDF-9C22-A130C23DD91B}" type="pres">
      <dgm:prSet presAssocID="{F047C41A-A3D4-461E-84BA-B53277CAB72B}" presName="node" presStyleLbl="node1" presStyleIdx="2" presStyleCnt="5">
        <dgm:presLayoutVars>
          <dgm:bulletEnabled val="1"/>
        </dgm:presLayoutVars>
      </dgm:prSet>
      <dgm:spPr/>
    </dgm:pt>
    <dgm:pt modelId="{90BB2D72-440A-4D32-963A-04E7DCD8C00F}" type="pres">
      <dgm:prSet presAssocID="{61A1199E-D800-417A-BBDD-64A0C85DCC85}" presName="sibTrans" presStyleLbl="sibTrans2D1" presStyleIdx="2" presStyleCnt="5"/>
      <dgm:spPr/>
    </dgm:pt>
    <dgm:pt modelId="{98B6E39D-A2F7-4A7A-8F4D-CD541A7CBB94}" type="pres">
      <dgm:prSet presAssocID="{61A1199E-D800-417A-BBDD-64A0C85DCC85}" presName="connectorText" presStyleLbl="sibTrans2D1" presStyleIdx="2" presStyleCnt="5"/>
      <dgm:spPr/>
    </dgm:pt>
    <dgm:pt modelId="{1E751C7D-AD3A-4447-8A14-6719EEDBA2D0}" type="pres">
      <dgm:prSet presAssocID="{132EE544-B9A7-43D3-8656-DCA7834CA04A}" presName="node" presStyleLbl="node1" presStyleIdx="3" presStyleCnt="5">
        <dgm:presLayoutVars>
          <dgm:bulletEnabled val="1"/>
        </dgm:presLayoutVars>
      </dgm:prSet>
      <dgm:spPr/>
    </dgm:pt>
    <dgm:pt modelId="{37FFBA2F-142F-4D4D-A9F2-BCAD6E065BEC}" type="pres">
      <dgm:prSet presAssocID="{0CA96018-DAE6-4EBF-ABA2-145CA0856AF3}" presName="sibTrans" presStyleLbl="sibTrans2D1" presStyleIdx="3" presStyleCnt="5"/>
      <dgm:spPr/>
    </dgm:pt>
    <dgm:pt modelId="{8FF6C4CD-41CC-4DD4-8EC3-786FB901A00B}" type="pres">
      <dgm:prSet presAssocID="{0CA96018-DAE6-4EBF-ABA2-145CA0856AF3}" presName="connectorText" presStyleLbl="sibTrans2D1" presStyleIdx="3" presStyleCnt="5"/>
      <dgm:spPr/>
    </dgm:pt>
    <dgm:pt modelId="{4F86EFD7-1297-4855-AA95-539D76DE4A45}" type="pres">
      <dgm:prSet presAssocID="{27138B6D-692B-4EFE-9718-F7B1A56AC931}" presName="node" presStyleLbl="node1" presStyleIdx="4" presStyleCnt="5">
        <dgm:presLayoutVars>
          <dgm:bulletEnabled val="1"/>
        </dgm:presLayoutVars>
      </dgm:prSet>
      <dgm:spPr/>
    </dgm:pt>
    <dgm:pt modelId="{2165F7A6-45BC-4E9C-B5A8-DE94F85D6F4E}" type="pres">
      <dgm:prSet presAssocID="{452AFCCD-246D-483D-BE52-FEB0DF30046D}" presName="sibTrans" presStyleLbl="sibTrans2D1" presStyleIdx="4" presStyleCnt="5"/>
      <dgm:spPr/>
    </dgm:pt>
    <dgm:pt modelId="{3BED0F51-2EF8-46D9-B2F3-78C1D1A57648}" type="pres">
      <dgm:prSet presAssocID="{452AFCCD-246D-483D-BE52-FEB0DF30046D}" presName="connectorText" presStyleLbl="sibTrans2D1" presStyleIdx="4" presStyleCnt="5"/>
      <dgm:spPr/>
    </dgm:pt>
  </dgm:ptLst>
  <dgm:cxnLst>
    <dgm:cxn modelId="{C1571403-7AF9-400D-A9B9-1865E1C98451}" srcId="{F32429AF-4B96-4617-9C42-C8388F5AB16F}" destId="{685CD53F-14DD-48DA-A43D-0090056503CE}" srcOrd="0" destOrd="0" parTransId="{61A1E90E-0AE5-4A4F-A90B-C6F4DB830290}" sibTransId="{94C0BC72-7174-4B13-AE87-EE1D526B859E}"/>
    <dgm:cxn modelId="{5539DA14-F30E-4826-BC00-114B16E7B144}" type="presOf" srcId="{F32429AF-4B96-4617-9C42-C8388F5AB16F}" destId="{041B2576-33F4-4B3F-A1EA-AFF12F49D27C}" srcOrd="0" destOrd="0" presId="urn:microsoft.com/office/officeart/2005/8/layout/cycle2"/>
    <dgm:cxn modelId="{198C251C-C506-4959-8922-2B380B3185E7}" type="presOf" srcId="{B581E109-5DCA-4DC3-AEF6-2D32DEB9DB8D}" destId="{2E6ED58D-AC52-4344-8029-9FAE47B8B670}" srcOrd="0" destOrd="1" presId="urn:microsoft.com/office/officeart/2005/8/layout/cycle2"/>
    <dgm:cxn modelId="{9E12DF32-CF65-40D4-8B4F-2078055E086B}" type="presOf" srcId="{5516B8A6-8622-4583-872E-33A1F832E832}" destId="{F49D0157-A7A0-4931-A742-1610A0CF5766}" srcOrd="0" destOrd="0" presId="urn:microsoft.com/office/officeart/2005/8/layout/cycle2"/>
    <dgm:cxn modelId="{E2E55738-9D1E-4BF2-A334-654A9A884C1F}" srcId="{8040BC84-8AE0-44FA-99F0-0DA38A02ECCF}" destId="{F32429AF-4B96-4617-9C42-C8388F5AB16F}" srcOrd="1" destOrd="0" parTransId="{32CC496B-6242-481F-8C83-D33B5A883B3E}" sibTransId="{5516B8A6-8622-4583-872E-33A1F832E832}"/>
    <dgm:cxn modelId="{5E1CC55D-1347-4990-8601-336564B8537E}" srcId="{8040BC84-8AE0-44FA-99F0-0DA38A02ECCF}" destId="{27138B6D-692B-4EFE-9718-F7B1A56AC931}" srcOrd="4" destOrd="0" parTransId="{43E4CB11-76BE-4BF7-8F8D-B0BEAF3E1B1E}" sibTransId="{452AFCCD-246D-483D-BE52-FEB0DF30046D}"/>
    <dgm:cxn modelId="{64557C48-E571-47AE-BA59-5970385B4A21}" type="presOf" srcId="{685CD53F-14DD-48DA-A43D-0090056503CE}" destId="{041B2576-33F4-4B3F-A1EA-AFF12F49D27C}" srcOrd="0" destOrd="1" presId="urn:microsoft.com/office/officeart/2005/8/layout/cycle2"/>
    <dgm:cxn modelId="{0001A548-54E3-4B2E-A1BB-589024006817}" srcId="{BDF6F822-036F-4E2E-B231-E35340618153}" destId="{B581E109-5DCA-4DC3-AEF6-2D32DEB9DB8D}" srcOrd="0" destOrd="0" parTransId="{34301D50-85F6-4825-9E9F-F1CFADEB4B2A}" sibTransId="{789E6081-48D7-4EA9-A7DF-90E4C1F8A6CF}"/>
    <dgm:cxn modelId="{15A0B34A-A5AD-42DD-9D92-3BDB11B742D6}" type="presOf" srcId="{F24531D8-0861-49E4-BA76-28CE7C283EB6}" destId="{64B8DAA1-EAED-4264-8707-BD6C56B4BB73}" srcOrd="0" destOrd="0" presId="urn:microsoft.com/office/officeart/2005/8/layout/cycle2"/>
    <dgm:cxn modelId="{2B6A984F-45E6-4138-8F97-73F45B153DF6}" srcId="{132EE544-B9A7-43D3-8656-DCA7834CA04A}" destId="{36D377E0-75F1-414E-96E8-3F1367E11AAA}" srcOrd="0" destOrd="0" parTransId="{3AA8A641-696B-46E1-81C8-8DD4E90BE084}" sibTransId="{76421C6C-67FD-485A-BC54-C40C6A040531}"/>
    <dgm:cxn modelId="{D9EA2552-F927-441F-861E-D87F2F230F50}" type="presOf" srcId="{61A1199E-D800-417A-BBDD-64A0C85DCC85}" destId="{98B6E39D-A2F7-4A7A-8F4D-CD541A7CBB94}" srcOrd="1" destOrd="0" presId="urn:microsoft.com/office/officeart/2005/8/layout/cycle2"/>
    <dgm:cxn modelId="{44EAA976-8C37-443C-8A4A-713906B97058}" type="presOf" srcId="{5516B8A6-8622-4583-872E-33A1F832E832}" destId="{30E650BD-6B9B-48A0-964B-A8EEFE70013D}" srcOrd="1" destOrd="0" presId="urn:microsoft.com/office/officeart/2005/8/layout/cycle2"/>
    <dgm:cxn modelId="{112A9C57-9737-444B-BB71-76BC9ECE0AAC}" type="presOf" srcId="{452AFCCD-246D-483D-BE52-FEB0DF30046D}" destId="{2165F7A6-45BC-4E9C-B5A8-DE94F85D6F4E}" srcOrd="0" destOrd="0" presId="urn:microsoft.com/office/officeart/2005/8/layout/cycle2"/>
    <dgm:cxn modelId="{A970887E-0FAE-49CB-B97F-25A59B4DB66F}" srcId="{8040BC84-8AE0-44FA-99F0-0DA38A02ECCF}" destId="{132EE544-B9A7-43D3-8656-DCA7834CA04A}" srcOrd="3" destOrd="0" parTransId="{1B1E7779-73CD-493A-A01C-E985817D0873}" sibTransId="{0CA96018-DAE6-4EBF-ABA2-145CA0856AF3}"/>
    <dgm:cxn modelId="{208B2E82-DFFA-4FE3-AC01-682DB3F424E8}" type="presOf" srcId="{D8400B16-9B6F-470E-AAE1-94766CEC3E9D}" destId="{4F86EFD7-1297-4855-AA95-539D76DE4A45}" srcOrd="0" destOrd="1" presId="urn:microsoft.com/office/officeart/2005/8/layout/cycle2"/>
    <dgm:cxn modelId="{C4A63785-7E07-4E57-AD0C-7ECDC4D60AA9}" type="presOf" srcId="{61A1199E-D800-417A-BBDD-64A0C85DCC85}" destId="{90BB2D72-440A-4D32-963A-04E7DCD8C00F}" srcOrd="0" destOrd="0" presId="urn:microsoft.com/office/officeart/2005/8/layout/cycle2"/>
    <dgm:cxn modelId="{7DDEA491-056A-4829-8075-4DC574E36829}" type="presOf" srcId="{452AFCCD-246D-483D-BE52-FEB0DF30046D}" destId="{3BED0F51-2EF8-46D9-B2F3-78C1D1A57648}" srcOrd="1" destOrd="0" presId="urn:microsoft.com/office/officeart/2005/8/layout/cycle2"/>
    <dgm:cxn modelId="{8357E094-709E-48E0-870F-37405A8B2FDA}" srcId="{F047C41A-A3D4-461E-84BA-B53277CAB72B}" destId="{BD10A2D8-EB29-43DB-A5A3-7F04F40FCE6D}" srcOrd="0" destOrd="0" parTransId="{034E9572-3C3D-4C67-8E6E-30E333E6C6A0}" sibTransId="{C17C7E74-FB6A-4D51-939A-B11BDF5596B0}"/>
    <dgm:cxn modelId="{0C222196-579E-4327-BB1D-8911EE5FA9A5}" srcId="{8040BC84-8AE0-44FA-99F0-0DA38A02ECCF}" destId="{BDF6F822-036F-4E2E-B231-E35340618153}" srcOrd="0" destOrd="0" parTransId="{CE4CB1BF-C3C8-4248-A295-F0BD14C7649C}" sibTransId="{F24531D8-0861-49E4-BA76-28CE7C283EB6}"/>
    <dgm:cxn modelId="{08460699-25A7-43CD-BF70-92ECCB6312CB}" srcId="{27138B6D-692B-4EFE-9718-F7B1A56AC931}" destId="{D8400B16-9B6F-470E-AAE1-94766CEC3E9D}" srcOrd="0" destOrd="0" parTransId="{60C3EFB2-5DC4-4CF6-9327-27D818745229}" sibTransId="{27AF531C-D224-40BF-8480-E6E46A042E33}"/>
    <dgm:cxn modelId="{2E4974A5-A016-4C78-9D72-862581FE8FA9}" type="presOf" srcId="{8040BC84-8AE0-44FA-99F0-0DA38A02ECCF}" destId="{665B87CA-E18D-4D7E-AB59-78B033AC5ECC}" srcOrd="0" destOrd="0" presId="urn:microsoft.com/office/officeart/2005/8/layout/cycle2"/>
    <dgm:cxn modelId="{4993DAA9-D76B-4107-8650-B53752AE15DA}" type="presOf" srcId="{132EE544-B9A7-43D3-8656-DCA7834CA04A}" destId="{1E751C7D-AD3A-4447-8A14-6719EEDBA2D0}" srcOrd="0" destOrd="0" presId="urn:microsoft.com/office/officeart/2005/8/layout/cycle2"/>
    <dgm:cxn modelId="{AAA318B6-117A-4D16-A3E4-B4E17984E920}" type="presOf" srcId="{BDF6F822-036F-4E2E-B231-E35340618153}" destId="{2E6ED58D-AC52-4344-8029-9FAE47B8B670}" srcOrd="0" destOrd="0" presId="urn:microsoft.com/office/officeart/2005/8/layout/cycle2"/>
    <dgm:cxn modelId="{603063B9-609C-4F4B-9E5F-5F69B28FBA3A}" type="presOf" srcId="{36D377E0-75F1-414E-96E8-3F1367E11AAA}" destId="{1E751C7D-AD3A-4447-8A14-6719EEDBA2D0}" srcOrd="0" destOrd="1" presId="urn:microsoft.com/office/officeart/2005/8/layout/cycle2"/>
    <dgm:cxn modelId="{1CFAF4B9-2716-4D03-9D39-7605732199D9}" type="presOf" srcId="{F24531D8-0861-49E4-BA76-28CE7C283EB6}" destId="{386F3C43-5EB1-4139-A6C8-981E50791B17}" srcOrd="1" destOrd="0" presId="urn:microsoft.com/office/officeart/2005/8/layout/cycle2"/>
    <dgm:cxn modelId="{E9D568CF-3D88-432D-A215-5EECC0307DEC}" type="presOf" srcId="{F047C41A-A3D4-461E-84BA-B53277CAB72B}" destId="{A44698D5-680A-4CDF-9C22-A130C23DD91B}" srcOrd="0" destOrd="0" presId="urn:microsoft.com/office/officeart/2005/8/layout/cycle2"/>
    <dgm:cxn modelId="{9F8720D0-03FB-4D22-8E15-F51AF5862B25}" type="presOf" srcId="{0CA96018-DAE6-4EBF-ABA2-145CA0856AF3}" destId="{37FFBA2F-142F-4D4D-A9F2-BCAD6E065BEC}" srcOrd="0" destOrd="0" presId="urn:microsoft.com/office/officeart/2005/8/layout/cycle2"/>
    <dgm:cxn modelId="{3212E4D9-F287-449B-9535-0E438BD52E5A}" srcId="{F047C41A-A3D4-461E-84BA-B53277CAB72B}" destId="{A29E1AC2-6A03-485C-9384-840567C912A5}" srcOrd="1" destOrd="0" parTransId="{150B3740-A17D-4626-8C00-CE92B1A84EC0}" sibTransId="{1787FB53-B36A-4649-AF73-8C487014200B}"/>
    <dgm:cxn modelId="{3DF2DEDD-27C7-4F61-870A-112BEC1DFD5B}" type="presOf" srcId="{BD10A2D8-EB29-43DB-A5A3-7F04F40FCE6D}" destId="{A44698D5-680A-4CDF-9C22-A130C23DD91B}" srcOrd="0" destOrd="1" presId="urn:microsoft.com/office/officeart/2005/8/layout/cycle2"/>
    <dgm:cxn modelId="{9387B1E1-965B-4542-9DB8-AA6648F40347}" type="presOf" srcId="{27138B6D-692B-4EFE-9718-F7B1A56AC931}" destId="{4F86EFD7-1297-4855-AA95-539D76DE4A45}" srcOrd="0" destOrd="0" presId="urn:microsoft.com/office/officeart/2005/8/layout/cycle2"/>
    <dgm:cxn modelId="{E33DE0E3-ADE4-4AF0-8B7E-E36FC906EE57}" type="presOf" srcId="{A29E1AC2-6A03-485C-9384-840567C912A5}" destId="{A44698D5-680A-4CDF-9C22-A130C23DD91B}" srcOrd="0" destOrd="2" presId="urn:microsoft.com/office/officeart/2005/8/layout/cycle2"/>
    <dgm:cxn modelId="{C2121CE5-3B56-40AE-BC3E-E0A9074A205F}" type="presOf" srcId="{0CA96018-DAE6-4EBF-ABA2-145CA0856AF3}" destId="{8FF6C4CD-41CC-4DD4-8EC3-786FB901A00B}" srcOrd="1" destOrd="0" presId="urn:microsoft.com/office/officeart/2005/8/layout/cycle2"/>
    <dgm:cxn modelId="{8410CAFC-A057-4545-A3D9-A2AC9F85B93A}" srcId="{8040BC84-8AE0-44FA-99F0-0DA38A02ECCF}" destId="{F047C41A-A3D4-461E-84BA-B53277CAB72B}" srcOrd="2" destOrd="0" parTransId="{C3145B6E-7AB1-4D39-AEBD-5387F989111B}" sibTransId="{61A1199E-D800-417A-BBDD-64A0C85DCC85}"/>
    <dgm:cxn modelId="{A2135F58-CB7C-4ECB-AAEB-F658A185104D}" type="presParOf" srcId="{665B87CA-E18D-4D7E-AB59-78B033AC5ECC}" destId="{2E6ED58D-AC52-4344-8029-9FAE47B8B670}" srcOrd="0" destOrd="0" presId="urn:microsoft.com/office/officeart/2005/8/layout/cycle2"/>
    <dgm:cxn modelId="{8FC85934-F31B-4A1D-B18C-BE575885D5ED}" type="presParOf" srcId="{665B87CA-E18D-4D7E-AB59-78B033AC5ECC}" destId="{64B8DAA1-EAED-4264-8707-BD6C56B4BB73}" srcOrd="1" destOrd="0" presId="urn:microsoft.com/office/officeart/2005/8/layout/cycle2"/>
    <dgm:cxn modelId="{3862FC01-3931-47F3-BCD2-887978A00EE9}" type="presParOf" srcId="{64B8DAA1-EAED-4264-8707-BD6C56B4BB73}" destId="{386F3C43-5EB1-4139-A6C8-981E50791B17}" srcOrd="0" destOrd="0" presId="urn:microsoft.com/office/officeart/2005/8/layout/cycle2"/>
    <dgm:cxn modelId="{1E898D6B-2EC1-4FB8-9328-6E623A674341}" type="presParOf" srcId="{665B87CA-E18D-4D7E-AB59-78B033AC5ECC}" destId="{041B2576-33F4-4B3F-A1EA-AFF12F49D27C}" srcOrd="2" destOrd="0" presId="urn:microsoft.com/office/officeart/2005/8/layout/cycle2"/>
    <dgm:cxn modelId="{2B4A6A9A-89D5-4DC2-BA92-FC6856717F6B}" type="presParOf" srcId="{665B87CA-E18D-4D7E-AB59-78B033AC5ECC}" destId="{F49D0157-A7A0-4931-A742-1610A0CF5766}" srcOrd="3" destOrd="0" presId="urn:microsoft.com/office/officeart/2005/8/layout/cycle2"/>
    <dgm:cxn modelId="{478FACB4-FB75-4AD1-9FBE-42D93257468E}" type="presParOf" srcId="{F49D0157-A7A0-4931-A742-1610A0CF5766}" destId="{30E650BD-6B9B-48A0-964B-A8EEFE70013D}" srcOrd="0" destOrd="0" presId="urn:microsoft.com/office/officeart/2005/8/layout/cycle2"/>
    <dgm:cxn modelId="{BB54E6AE-5B52-47DB-B624-35196E29B65E}" type="presParOf" srcId="{665B87CA-E18D-4D7E-AB59-78B033AC5ECC}" destId="{A44698D5-680A-4CDF-9C22-A130C23DD91B}" srcOrd="4" destOrd="0" presId="urn:microsoft.com/office/officeart/2005/8/layout/cycle2"/>
    <dgm:cxn modelId="{38DF3BB3-D097-4929-8FDD-EE80F4106C4B}" type="presParOf" srcId="{665B87CA-E18D-4D7E-AB59-78B033AC5ECC}" destId="{90BB2D72-440A-4D32-963A-04E7DCD8C00F}" srcOrd="5" destOrd="0" presId="urn:microsoft.com/office/officeart/2005/8/layout/cycle2"/>
    <dgm:cxn modelId="{E4D923E6-E884-4F4B-9B67-F3AFBB84B067}" type="presParOf" srcId="{90BB2D72-440A-4D32-963A-04E7DCD8C00F}" destId="{98B6E39D-A2F7-4A7A-8F4D-CD541A7CBB94}" srcOrd="0" destOrd="0" presId="urn:microsoft.com/office/officeart/2005/8/layout/cycle2"/>
    <dgm:cxn modelId="{30126C38-ED9A-4C92-98B9-83BC11A5CABF}" type="presParOf" srcId="{665B87CA-E18D-4D7E-AB59-78B033AC5ECC}" destId="{1E751C7D-AD3A-4447-8A14-6719EEDBA2D0}" srcOrd="6" destOrd="0" presId="urn:microsoft.com/office/officeart/2005/8/layout/cycle2"/>
    <dgm:cxn modelId="{49569F89-5EF5-44DE-B2B6-72D20105550D}" type="presParOf" srcId="{665B87CA-E18D-4D7E-AB59-78B033AC5ECC}" destId="{37FFBA2F-142F-4D4D-A9F2-BCAD6E065BEC}" srcOrd="7" destOrd="0" presId="urn:microsoft.com/office/officeart/2005/8/layout/cycle2"/>
    <dgm:cxn modelId="{59AD4A24-2BEB-444B-8999-83BBD1C5CFF9}" type="presParOf" srcId="{37FFBA2F-142F-4D4D-A9F2-BCAD6E065BEC}" destId="{8FF6C4CD-41CC-4DD4-8EC3-786FB901A00B}" srcOrd="0" destOrd="0" presId="urn:microsoft.com/office/officeart/2005/8/layout/cycle2"/>
    <dgm:cxn modelId="{87501A85-10F6-4718-8FD9-CE48D0A774FA}" type="presParOf" srcId="{665B87CA-E18D-4D7E-AB59-78B033AC5ECC}" destId="{4F86EFD7-1297-4855-AA95-539D76DE4A45}" srcOrd="8" destOrd="0" presId="urn:microsoft.com/office/officeart/2005/8/layout/cycle2"/>
    <dgm:cxn modelId="{3888B352-714C-4E7F-9F1B-FE4D34FA4562}" type="presParOf" srcId="{665B87CA-E18D-4D7E-AB59-78B033AC5ECC}" destId="{2165F7A6-45BC-4E9C-B5A8-DE94F85D6F4E}" srcOrd="9" destOrd="0" presId="urn:microsoft.com/office/officeart/2005/8/layout/cycle2"/>
    <dgm:cxn modelId="{F8689268-25C1-4EF6-85C3-066FA8BB5501}" type="presParOf" srcId="{2165F7A6-45BC-4E9C-B5A8-DE94F85D6F4E}" destId="{3BED0F51-2EF8-46D9-B2F3-78C1D1A5764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1B7F17-16EB-47B8-AE68-8B1366BA488D}"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8128A1BB-5CB1-4163-82F4-E479B27B1FA2}">
      <dgm:prSet phldrT="[Text]" phldr="0"/>
      <dgm:spPr/>
      <dgm:t>
        <a:bodyPr/>
        <a:lstStyle/>
        <a:p>
          <a:r>
            <a:rPr lang="en-US" dirty="0"/>
            <a:t>School Sustainability</a:t>
          </a:r>
        </a:p>
      </dgm:t>
    </dgm:pt>
    <dgm:pt modelId="{87E16297-747D-4DE3-B4FA-2EE95B8623F1}" type="parTrans" cxnId="{0B951EE6-68DD-4C12-9C4A-90C5ABB2C710}">
      <dgm:prSet/>
      <dgm:spPr/>
      <dgm:t>
        <a:bodyPr/>
        <a:lstStyle/>
        <a:p>
          <a:endParaRPr lang="en-US"/>
        </a:p>
      </dgm:t>
    </dgm:pt>
    <dgm:pt modelId="{39B0E331-3EDC-4A34-8AC1-C5F7FFACBD7C}" type="sibTrans" cxnId="{0B951EE6-68DD-4C12-9C4A-90C5ABB2C710}">
      <dgm:prSet/>
      <dgm:spPr/>
      <dgm:t>
        <a:bodyPr/>
        <a:lstStyle/>
        <a:p>
          <a:endParaRPr lang="en-US"/>
        </a:p>
      </dgm:t>
    </dgm:pt>
    <dgm:pt modelId="{A9A58D56-5004-47C3-8C3D-24C1D71C7524}">
      <dgm:prSet phldrT="[Text]" phldr="0"/>
      <dgm:spPr/>
      <dgm:t>
        <a:bodyPr/>
        <a:lstStyle/>
        <a:p>
          <a:r>
            <a:rPr lang="en-US" dirty="0"/>
            <a:t>Development and Alumni</a:t>
          </a:r>
        </a:p>
      </dgm:t>
    </dgm:pt>
    <dgm:pt modelId="{06C1BE21-5249-431A-BAF0-E32D55F71646}" type="parTrans" cxnId="{C5E2838E-03A5-48F4-946A-052B9C2338C2}">
      <dgm:prSet/>
      <dgm:spPr/>
      <dgm:t>
        <a:bodyPr/>
        <a:lstStyle/>
        <a:p>
          <a:endParaRPr lang="en-US"/>
        </a:p>
      </dgm:t>
    </dgm:pt>
    <dgm:pt modelId="{5D96D454-8A88-4524-B815-FCDFDB6E69E2}" type="sibTrans" cxnId="{C5E2838E-03A5-48F4-946A-052B9C2338C2}">
      <dgm:prSet/>
      <dgm:spPr/>
      <dgm:t>
        <a:bodyPr/>
        <a:lstStyle/>
        <a:p>
          <a:endParaRPr lang="en-US"/>
        </a:p>
      </dgm:t>
    </dgm:pt>
    <dgm:pt modelId="{94EEB376-F9DE-4873-BC41-8D527697A942}">
      <dgm:prSet phldrT="[Text]" phldr="0"/>
      <dgm:spPr/>
      <dgm:t>
        <a:bodyPr/>
        <a:lstStyle/>
        <a:p>
          <a:r>
            <a:rPr lang="en-US" dirty="0"/>
            <a:t>Economies of Scale</a:t>
          </a:r>
        </a:p>
      </dgm:t>
    </dgm:pt>
    <dgm:pt modelId="{E43CA33D-1511-4FAE-A710-9A45FA1E844E}" type="parTrans" cxnId="{5ECA3A00-4837-4A16-A788-0A7815D85B33}">
      <dgm:prSet/>
      <dgm:spPr/>
      <dgm:t>
        <a:bodyPr/>
        <a:lstStyle/>
        <a:p>
          <a:endParaRPr lang="en-US"/>
        </a:p>
      </dgm:t>
    </dgm:pt>
    <dgm:pt modelId="{91961332-76AC-4880-96A6-D6353655C3EA}" type="sibTrans" cxnId="{5ECA3A00-4837-4A16-A788-0A7815D85B33}">
      <dgm:prSet/>
      <dgm:spPr/>
      <dgm:t>
        <a:bodyPr/>
        <a:lstStyle/>
        <a:p>
          <a:endParaRPr lang="en-US"/>
        </a:p>
      </dgm:t>
    </dgm:pt>
    <dgm:pt modelId="{B61BCA71-5CC0-48E1-BB2B-2C3D1950B95E}">
      <dgm:prSet phldrT="[Text]" phldr="0"/>
      <dgm:spPr/>
      <dgm:t>
        <a:bodyPr/>
        <a:lstStyle/>
        <a:p>
          <a:r>
            <a:rPr lang="en-US" dirty="0"/>
            <a:t>Government Funding</a:t>
          </a:r>
        </a:p>
      </dgm:t>
    </dgm:pt>
    <dgm:pt modelId="{2960B215-23E5-43A1-A49A-595D7D4423BE}" type="parTrans" cxnId="{4FACF867-9159-44D4-8797-F76A9921F1EF}">
      <dgm:prSet/>
      <dgm:spPr/>
      <dgm:t>
        <a:bodyPr/>
        <a:lstStyle/>
        <a:p>
          <a:endParaRPr lang="en-US"/>
        </a:p>
      </dgm:t>
    </dgm:pt>
    <dgm:pt modelId="{00B259E8-DA3D-4160-AB6E-23CF8E9F7BAF}" type="sibTrans" cxnId="{4FACF867-9159-44D4-8797-F76A9921F1EF}">
      <dgm:prSet/>
      <dgm:spPr/>
      <dgm:t>
        <a:bodyPr/>
        <a:lstStyle/>
        <a:p>
          <a:endParaRPr lang="en-US"/>
        </a:p>
      </dgm:t>
    </dgm:pt>
    <dgm:pt modelId="{CEA8EA55-9BDF-4D40-9456-29623A4732E4}">
      <dgm:prSet phldrT="[Text]" phldr="0"/>
      <dgm:spPr>
        <a:solidFill>
          <a:schemeClr val="bg1"/>
        </a:solidFill>
      </dgm:spPr>
      <dgm:t>
        <a:bodyPr/>
        <a:lstStyle/>
        <a:p>
          <a:endParaRPr lang="en-US" dirty="0"/>
        </a:p>
      </dgm:t>
    </dgm:pt>
    <dgm:pt modelId="{F3B838A4-0A11-4AD4-B154-81AD414D7E7B}" type="parTrans" cxnId="{3DAD5FD3-BEED-47E6-AAD6-F6608F713227}">
      <dgm:prSet/>
      <dgm:spPr/>
      <dgm:t>
        <a:bodyPr/>
        <a:lstStyle/>
        <a:p>
          <a:endParaRPr lang="en-US"/>
        </a:p>
      </dgm:t>
    </dgm:pt>
    <dgm:pt modelId="{05DA7ADB-C8F0-4E19-9991-36F46D2529EF}" type="sibTrans" cxnId="{3DAD5FD3-BEED-47E6-AAD6-F6608F713227}">
      <dgm:prSet/>
      <dgm:spPr/>
      <dgm:t>
        <a:bodyPr/>
        <a:lstStyle/>
        <a:p>
          <a:endParaRPr lang="en-US"/>
        </a:p>
      </dgm:t>
    </dgm:pt>
    <dgm:pt modelId="{F5E1CD03-820B-41BE-8DD0-9E601F608C47}">
      <dgm:prSet phldrT="[Text]" phldr="0"/>
      <dgm:spPr>
        <a:solidFill>
          <a:schemeClr val="bg1"/>
        </a:solidFill>
      </dgm:spPr>
      <dgm:t>
        <a:bodyPr/>
        <a:lstStyle/>
        <a:p>
          <a:endParaRPr lang="en-US" dirty="0">
            <a:solidFill>
              <a:schemeClr val="bg1"/>
            </a:solidFill>
          </a:endParaRPr>
        </a:p>
      </dgm:t>
    </dgm:pt>
    <dgm:pt modelId="{00D5B661-E009-461B-85B4-3E5A3B7BEC1F}" type="parTrans" cxnId="{CC4A5DD4-CC80-4E26-8335-CEAB8E6CB84A}">
      <dgm:prSet/>
      <dgm:spPr/>
      <dgm:t>
        <a:bodyPr/>
        <a:lstStyle/>
        <a:p>
          <a:endParaRPr lang="en-US"/>
        </a:p>
      </dgm:t>
    </dgm:pt>
    <dgm:pt modelId="{15BC18E9-E8CE-4E82-975C-F7F3238E76CC}" type="sibTrans" cxnId="{CC4A5DD4-CC80-4E26-8335-CEAB8E6CB84A}">
      <dgm:prSet/>
      <dgm:spPr/>
      <dgm:t>
        <a:bodyPr/>
        <a:lstStyle/>
        <a:p>
          <a:endParaRPr lang="en-US"/>
        </a:p>
      </dgm:t>
    </dgm:pt>
    <dgm:pt modelId="{8762512C-810A-44AC-B182-72861C96E221}" type="pres">
      <dgm:prSet presAssocID="{391B7F17-16EB-47B8-AE68-8B1366BA488D}" presName="Name0" presStyleCnt="0">
        <dgm:presLayoutVars>
          <dgm:chMax val="1"/>
          <dgm:chPref val="1"/>
          <dgm:dir/>
          <dgm:animOne val="branch"/>
          <dgm:animLvl val="lvl"/>
        </dgm:presLayoutVars>
      </dgm:prSet>
      <dgm:spPr/>
    </dgm:pt>
    <dgm:pt modelId="{7F3E6563-88A3-4DBF-98BD-96824F59EFBE}" type="pres">
      <dgm:prSet presAssocID="{8128A1BB-5CB1-4163-82F4-E479B27B1FA2}" presName="Parent" presStyleLbl="node0" presStyleIdx="0" presStyleCnt="1">
        <dgm:presLayoutVars>
          <dgm:chMax val="6"/>
          <dgm:chPref val="6"/>
        </dgm:presLayoutVars>
      </dgm:prSet>
      <dgm:spPr/>
    </dgm:pt>
    <dgm:pt modelId="{DFC61F2C-5820-413B-A075-736DF2985BF7}" type="pres">
      <dgm:prSet presAssocID="{A9A58D56-5004-47C3-8C3D-24C1D71C7524}" presName="Accent1" presStyleCnt="0"/>
      <dgm:spPr/>
    </dgm:pt>
    <dgm:pt modelId="{83E21B81-999E-43B3-B2C5-9B31D7AE3420}" type="pres">
      <dgm:prSet presAssocID="{A9A58D56-5004-47C3-8C3D-24C1D71C7524}" presName="Accent" presStyleLbl="bgShp" presStyleIdx="0" presStyleCnt="5"/>
      <dgm:spPr/>
    </dgm:pt>
    <dgm:pt modelId="{73687B1B-2C55-43CF-AEAA-3ACD9F469C18}" type="pres">
      <dgm:prSet presAssocID="{A9A58D56-5004-47C3-8C3D-24C1D71C7524}" presName="Child1" presStyleLbl="node1" presStyleIdx="0" presStyleCnt="5">
        <dgm:presLayoutVars>
          <dgm:chMax val="0"/>
          <dgm:chPref val="0"/>
          <dgm:bulletEnabled val="1"/>
        </dgm:presLayoutVars>
      </dgm:prSet>
      <dgm:spPr/>
    </dgm:pt>
    <dgm:pt modelId="{6E4A4DE8-75A3-44C9-9898-5DA4CBED1BC9}" type="pres">
      <dgm:prSet presAssocID="{CEA8EA55-9BDF-4D40-9456-29623A4732E4}" presName="Accent2" presStyleCnt="0"/>
      <dgm:spPr/>
    </dgm:pt>
    <dgm:pt modelId="{0BE2ED42-88C5-4A7B-90B1-E1998E1168FD}" type="pres">
      <dgm:prSet presAssocID="{CEA8EA55-9BDF-4D40-9456-29623A4732E4}" presName="Accent" presStyleLbl="bgShp" presStyleIdx="1" presStyleCnt="5"/>
      <dgm:spPr/>
    </dgm:pt>
    <dgm:pt modelId="{3C5D8D88-89E3-48E7-8928-EF9E0FE43268}" type="pres">
      <dgm:prSet presAssocID="{CEA8EA55-9BDF-4D40-9456-29623A4732E4}" presName="Child2" presStyleLbl="node1" presStyleIdx="1" presStyleCnt="5" custLinFactNeighborX="-1482">
        <dgm:presLayoutVars>
          <dgm:chMax val="0"/>
          <dgm:chPref val="0"/>
          <dgm:bulletEnabled val="1"/>
        </dgm:presLayoutVars>
      </dgm:prSet>
      <dgm:spPr/>
    </dgm:pt>
    <dgm:pt modelId="{1E9AEDA5-7F87-4508-9B4E-3A01E387FA5F}" type="pres">
      <dgm:prSet presAssocID="{B61BCA71-5CC0-48E1-BB2B-2C3D1950B95E}" presName="Accent3" presStyleCnt="0"/>
      <dgm:spPr/>
    </dgm:pt>
    <dgm:pt modelId="{13CB1205-04DB-4994-9373-F6620784D446}" type="pres">
      <dgm:prSet presAssocID="{B61BCA71-5CC0-48E1-BB2B-2C3D1950B95E}" presName="Accent" presStyleLbl="bgShp" presStyleIdx="2" presStyleCnt="5"/>
      <dgm:spPr/>
    </dgm:pt>
    <dgm:pt modelId="{A023DA75-BED2-4CDD-8B2B-056566A462BA}" type="pres">
      <dgm:prSet presAssocID="{B61BCA71-5CC0-48E1-BB2B-2C3D1950B95E}" presName="Child3" presStyleLbl="node1" presStyleIdx="2" presStyleCnt="5">
        <dgm:presLayoutVars>
          <dgm:chMax val="0"/>
          <dgm:chPref val="0"/>
          <dgm:bulletEnabled val="1"/>
        </dgm:presLayoutVars>
      </dgm:prSet>
      <dgm:spPr/>
    </dgm:pt>
    <dgm:pt modelId="{DFDB0A1E-92DB-4786-85B2-A1ED84C52D34}" type="pres">
      <dgm:prSet presAssocID="{F5E1CD03-820B-41BE-8DD0-9E601F608C47}" presName="Accent4" presStyleCnt="0"/>
      <dgm:spPr/>
    </dgm:pt>
    <dgm:pt modelId="{CDDE3A38-7413-4AFB-87A8-1901B91CBDA8}" type="pres">
      <dgm:prSet presAssocID="{F5E1CD03-820B-41BE-8DD0-9E601F608C47}" presName="Accent" presStyleLbl="bgShp" presStyleIdx="3" presStyleCnt="5"/>
      <dgm:spPr/>
    </dgm:pt>
    <dgm:pt modelId="{3A5BF11F-EA23-4724-871C-84CA27E26210}" type="pres">
      <dgm:prSet presAssocID="{F5E1CD03-820B-41BE-8DD0-9E601F608C47}" presName="Child4" presStyleLbl="node1" presStyleIdx="3" presStyleCnt="5">
        <dgm:presLayoutVars>
          <dgm:chMax val="0"/>
          <dgm:chPref val="0"/>
          <dgm:bulletEnabled val="1"/>
        </dgm:presLayoutVars>
      </dgm:prSet>
      <dgm:spPr/>
    </dgm:pt>
    <dgm:pt modelId="{AB61DCE8-66B3-4364-87FC-5574A05AA5DC}" type="pres">
      <dgm:prSet presAssocID="{94EEB376-F9DE-4873-BC41-8D527697A942}" presName="Accent5" presStyleCnt="0"/>
      <dgm:spPr/>
    </dgm:pt>
    <dgm:pt modelId="{383C43B9-A6AB-4824-9346-02BFEAF69BA0}" type="pres">
      <dgm:prSet presAssocID="{94EEB376-F9DE-4873-BC41-8D527697A942}" presName="Accent" presStyleLbl="bgShp" presStyleIdx="4" presStyleCnt="5"/>
      <dgm:spPr/>
    </dgm:pt>
    <dgm:pt modelId="{E0BDD849-1A14-4CB7-AC27-5690F048D68A}" type="pres">
      <dgm:prSet presAssocID="{94EEB376-F9DE-4873-BC41-8D527697A942}" presName="Child5" presStyleLbl="node1" presStyleIdx="4" presStyleCnt="5">
        <dgm:presLayoutVars>
          <dgm:chMax val="0"/>
          <dgm:chPref val="0"/>
          <dgm:bulletEnabled val="1"/>
        </dgm:presLayoutVars>
      </dgm:prSet>
      <dgm:spPr/>
    </dgm:pt>
  </dgm:ptLst>
  <dgm:cxnLst>
    <dgm:cxn modelId="{5ECA3A00-4837-4A16-A788-0A7815D85B33}" srcId="{8128A1BB-5CB1-4163-82F4-E479B27B1FA2}" destId="{94EEB376-F9DE-4873-BC41-8D527697A942}" srcOrd="4" destOrd="0" parTransId="{E43CA33D-1511-4FAE-A710-9A45FA1E844E}" sibTransId="{91961332-76AC-4880-96A6-D6353655C3EA}"/>
    <dgm:cxn modelId="{55950827-D4B4-4DDD-B961-E73AB43790C7}" type="presOf" srcId="{B61BCA71-5CC0-48E1-BB2B-2C3D1950B95E}" destId="{A023DA75-BED2-4CDD-8B2B-056566A462BA}" srcOrd="0" destOrd="0" presId="urn:microsoft.com/office/officeart/2011/layout/HexagonRadial"/>
    <dgm:cxn modelId="{4FACF867-9159-44D4-8797-F76A9921F1EF}" srcId="{8128A1BB-5CB1-4163-82F4-E479B27B1FA2}" destId="{B61BCA71-5CC0-48E1-BB2B-2C3D1950B95E}" srcOrd="2" destOrd="0" parTransId="{2960B215-23E5-43A1-A49A-595D7D4423BE}" sibTransId="{00B259E8-DA3D-4160-AB6E-23CF8E9F7BAF}"/>
    <dgm:cxn modelId="{6371EE7A-2C94-4DF6-A27C-3D2F13DCA0CB}" type="presOf" srcId="{A9A58D56-5004-47C3-8C3D-24C1D71C7524}" destId="{73687B1B-2C55-43CF-AEAA-3ACD9F469C18}" srcOrd="0" destOrd="0" presId="urn:microsoft.com/office/officeart/2011/layout/HexagonRadial"/>
    <dgm:cxn modelId="{068ED77C-E247-4462-B0F3-8F02751B45D3}" type="presOf" srcId="{391B7F17-16EB-47B8-AE68-8B1366BA488D}" destId="{8762512C-810A-44AC-B182-72861C96E221}" srcOrd="0" destOrd="0" presId="urn:microsoft.com/office/officeart/2011/layout/HexagonRadial"/>
    <dgm:cxn modelId="{C5E2838E-03A5-48F4-946A-052B9C2338C2}" srcId="{8128A1BB-5CB1-4163-82F4-E479B27B1FA2}" destId="{A9A58D56-5004-47C3-8C3D-24C1D71C7524}" srcOrd="0" destOrd="0" parTransId="{06C1BE21-5249-431A-BAF0-E32D55F71646}" sibTransId="{5D96D454-8A88-4524-B815-FCDFDB6E69E2}"/>
    <dgm:cxn modelId="{25D60AAD-BFC2-4AEE-B86E-3660033D98B4}" type="presOf" srcId="{8128A1BB-5CB1-4163-82F4-E479B27B1FA2}" destId="{7F3E6563-88A3-4DBF-98BD-96824F59EFBE}" srcOrd="0" destOrd="0" presId="urn:microsoft.com/office/officeart/2011/layout/HexagonRadial"/>
    <dgm:cxn modelId="{0BA1CEC3-BFC9-4BD8-9750-9586AC573E8E}" type="presOf" srcId="{F5E1CD03-820B-41BE-8DD0-9E601F608C47}" destId="{3A5BF11F-EA23-4724-871C-84CA27E26210}" srcOrd="0" destOrd="0" presId="urn:microsoft.com/office/officeart/2011/layout/HexagonRadial"/>
    <dgm:cxn modelId="{3DAD5FD3-BEED-47E6-AAD6-F6608F713227}" srcId="{8128A1BB-5CB1-4163-82F4-E479B27B1FA2}" destId="{CEA8EA55-9BDF-4D40-9456-29623A4732E4}" srcOrd="1" destOrd="0" parTransId="{F3B838A4-0A11-4AD4-B154-81AD414D7E7B}" sibTransId="{05DA7ADB-C8F0-4E19-9991-36F46D2529EF}"/>
    <dgm:cxn modelId="{CC4A5DD4-CC80-4E26-8335-CEAB8E6CB84A}" srcId="{8128A1BB-5CB1-4163-82F4-E479B27B1FA2}" destId="{F5E1CD03-820B-41BE-8DD0-9E601F608C47}" srcOrd="3" destOrd="0" parTransId="{00D5B661-E009-461B-85B4-3E5A3B7BEC1F}" sibTransId="{15BC18E9-E8CE-4E82-975C-F7F3238E76CC}"/>
    <dgm:cxn modelId="{48AC91DB-BB0A-4140-8257-C4DB2C11C55C}" type="presOf" srcId="{94EEB376-F9DE-4873-BC41-8D527697A942}" destId="{E0BDD849-1A14-4CB7-AC27-5690F048D68A}" srcOrd="0" destOrd="0" presId="urn:microsoft.com/office/officeart/2011/layout/HexagonRadial"/>
    <dgm:cxn modelId="{0B951EE6-68DD-4C12-9C4A-90C5ABB2C710}" srcId="{391B7F17-16EB-47B8-AE68-8B1366BA488D}" destId="{8128A1BB-5CB1-4163-82F4-E479B27B1FA2}" srcOrd="0" destOrd="0" parTransId="{87E16297-747D-4DE3-B4FA-2EE95B8623F1}" sibTransId="{39B0E331-3EDC-4A34-8AC1-C5F7FFACBD7C}"/>
    <dgm:cxn modelId="{636939FB-E6FE-4ACE-99E2-9B38117FD3D5}" type="presOf" srcId="{CEA8EA55-9BDF-4D40-9456-29623A4732E4}" destId="{3C5D8D88-89E3-48E7-8928-EF9E0FE43268}" srcOrd="0" destOrd="0" presId="urn:microsoft.com/office/officeart/2011/layout/HexagonRadial"/>
    <dgm:cxn modelId="{0808A10F-3A7E-4725-92BD-A028129794AF}" type="presParOf" srcId="{8762512C-810A-44AC-B182-72861C96E221}" destId="{7F3E6563-88A3-4DBF-98BD-96824F59EFBE}" srcOrd="0" destOrd="0" presId="urn:microsoft.com/office/officeart/2011/layout/HexagonRadial"/>
    <dgm:cxn modelId="{6C9816B6-4D5F-4EF1-86F9-8B9E96682A3B}" type="presParOf" srcId="{8762512C-810A-44AC-B182-72861C96E221}" destId="{DFC61F2C-5820-413B-A075-736DF2985BF7}" srcOrd="1" destOrd="0" presId="urn:microsoft.com/office/officeart/2011/layout/HexagonRadial"/>
    <dgm:cxn modelId="{E0E97E4F-8B9A-4630-91F0-9CE595BE75BB}" type="presParOf" srcId="{DFC61F2C-5820-413B-A075-736DF2985BF7}" destId="{83E21B81-999E-43B3-B2C5-9B31D7AE3420}" srcOrd="0" destOrd="0" presId="urn:microsoft.com/office/officeart/2011/layout/HexagonRadial"/>
    <dgm:cxn modelId="{59B7CC6F-690C-4613-A6C9-0D21A7FA1D9D}" type="presParOf" srcId="{8762512C-810A-44AC-B182-72861C96E221}" destId="{73687B1B-2C55-43CF-AEAA-3ACD9F469C18}" srcOrd="2" destOrd="0" presId="urn:microsoft.com/office/officeart/2011/layout/HexagonRadial"/>
    <dgm:cxn modelId="{4C9A50CD-A310-4678-A4BE-928F433DE72D}" type="presParOf" srcId="{8762512C-810A-44AC-B182-72861C96E221}" destId="{6E4A4DE8-75A3-44C9-9898-5DA4CBED1BC9}" srcOrd="3" destOrd="0" presId="urn:microsoft.com/office/officeart/2011/layout/HexagonRadial"/>
    <dgm:cxn modelId="{649E35D8-F35C-46BC-B27F-D71D155480D8}" type="presParOf" srcId="{6E4A4DE8-75A3-44C9-9898-5DA4CBED1BC9}" destId="{0BE2ED42-88C5-4A7B-90B1-E1998E1168FD}" srcOrd="0" destOrd="0" presId="urn:microsoft.com/office/officeart/2011/layout/HexagonRadial"/>
    <dgm:cxn modelId="{558740BA-107E-47A4-AED4-BFDB9DF4A080}" type="presParOf" srcId="{8762512C-810A-44AC-B182-72861C96E221}" destId="{3C5D8D88-89E3-48E7-8928-EF9E0FE43268}" srcOrd="4" destOrd="0" presId="urn:microsoft.com/office/officeart/2011/layout/HexagonRadial"/>
    <dgm:cxn modelId="{83006B91-205D-4F0D-829E-8FB7712B648A}" type="presParOf" srcId="{8762512C-810A-44AC-B182-72861C96E221}" destId="{1E9AEDA5-7F87-4508-9B4E-3A01E387FA5F}" srcOrd="5" destOrd="0" presId="urn:microsoft.com/office/officeart/2011/layout/HexagonRadial"/>
    <dgm:cxn modelId="{85C2BCE5-8CA4-47FD-B758-BD0967C56D7E}" type="presParOf" srcId="{1E9AEDA5-7F87-4508-9B4E-3A01E387FA5F}" destId="{13CB1205-04DB-4994-9373-F6620784D446}" srcOrd="0" destOrd="0" presId="urn:microsoft.com/office/officeart/2011/layout/HexagonRadial"/>
    <dgm:cxn modelId="{8B468AA2-4E59-410F-A71F-F382C9B42716}" type="presParOf" srcId="{8762512C-810A-44AC-B182-72861C96E221}" destId="{A023DA75-BED2-4CDD-8B2B-056566A462BA}" srcOrd="6" destOrd="0" presId="urn:microsoft.com/office/officeart/2011/layout/HexagonRadial"/>
    <dgm:cxn modelId="{6959AD84-CEF8-4447-952C-DEF6E1DDBF93}" type="presParOf" srcId="{8762512C-810A-44AC-B182-72861C96E221}" destId="{DFDB0A1E-92DB-4786-85B2-A1ED84C52D34}" srcOrd="7" destOrd="0" presId="urn:microsoft.com/office/officeart/2011/layout/HexagonRadial"/>
    <dgm:cxn modelId="{9B6F27E2-0F9D-4E28-A912-7652BB6C358F}" type="presParOf" srcId="{DFDB0A1E-92DB-4786-85B2-A1ED84C52D34}" destId="{CDDE3A38-7413-4AFB-87A8-1901B91CBDA8}" srcOrd="0" destOrd="0" presId="urn:microsoft.com/office/officeart/2011/layout/HexagonRadial"/>
    <dgm:cxn modelId="{7B6AE5D2-DDA0-4298-8B48-42ABEC7103E3}" type="presParOf" srcId="{8762512C-810A-44AC-B182-72861C96E221}" destId="{3A5BF11F-EA23-4724-871C-84CA27E26210}" srcOrd="8" destOrd="0" presId="urn:microsoft.com/office/officeart/2011/layout/HexagonRadial"/>
    <dgm:cxn modelId="{903A9C21-FE54-4EEA-9D63-CC3383622142}" type="presParOf" srcId="{8762512C-810A-44AC-B182-72861C96E221}" destId="{AB61DCE8-66B3-4364-87FC-5574A05AA5DC}" srcOrd="9" destOrd="0" presId="urn:microsoft.com/office/officeart/2011/layout/HexagonRadial"/>
    <dgm:cxn modelId="{70C05649-5871-4AEC-80EE-6C447F60155C}" type="presParOf" srcId="{AB61DCE8-66B3-4364-87FC-5574A05AA5DC}" destId="{383C43B9-A6AB-4824-9346-02BFEAF69BA0}" srcOrd="0" destOrd="0" presId="urn:microsoft.com/office/officeart/2011/layout/HexagonRadial"/>
    <dgm:cxn modelId="{9A1CDA4A-4A61-4609-91FE-90095EBDCEA8}" type="presParOf" srcId="{8762512C-810A-44AC-B182-72861C96E221}" destId="{E0BDD849-1A14-4CB7-AC27-5690F048D68A}" srcOrd="10"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1B7F17-16EB-47B8-AE68-8B1366BA488D}"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8128A1BB-5CB1-4163-82F4-E479B27B1FA2}">
      <dgm:prSet phldrT="[Text]" phldr="0"/>
      <dgm:spPr/>
      <dgm:t>
        <a:bodyPr/>
        <a:lstStyle/>
        <a:p>
          <a:r>
            <a:rPr lang="en-US" dirty="0"/>
            <a:t>Strategic Plan</a:t>
          </a:r>
        </a:p>
      </dgm:t>
    </dgm:pt>
    <dgm:pt modelId="{87E16297-747D-4DE3-B4FA-2EE95B8623F1}" type="parTrans" cxnId="{0B951EE6-68DD-4C12-9C4A-90C5ABB2C710}">
      <dgm:prSet/>
      <dgm:spPr/>
      <dgm:t>
        <a:bodyPr/>
        <a:lstStyle/>
        <a:p>
          <a:endParaRPr lang="en-US"/>
        </a:p>
      </dgm:t>
    </dgm:pt>
    <dgm:pt modelId="{39B0E331-3EDC-4A34-8AC1-C5F7FFACBD7C}" type="sibTrans" cxnId="{0B951EE6-68DD-4C12-9C4A-90C5ABB2C710}">
      <dgm:prSet/>
      <dgm:spPr/>
      <dgm:t>
        <a:bodyPr/>
        <a:lstStyle/>
        <a:p>
          <a:endParaRPr lang="en-US"/>
        </a:p>
      </dgm:t>
    </dgm:pt>
    <dgm:pt modelId="{A9A58D56-5004-47C3-8C3D-24C1D71C7524}">
      <dgm:prSet phldrT="[Text]" phldr="0"/>
      <dgm:spPr/>
      <dgm:t>
        <a:bodyPr/>
        <a:lstStyle/>
        <a:p>
          <a:r>
            <a:rPr lang="en-US"/>
            <a:t>Assess Situation</a:t>
          </a:r>
          <a:endParaRPr lang="en-US" dirty="0"/>
        </a:p>
      </dgm:t>
    </dgm:pt>
    <dgm:pt modelId="{06C1BE21-5249-431A-BAF0-E32D55F71646}" type="parTrans" cxnId="{C5E2838E-03A5-48F4-946A-052B9C2338C2}">
      <dgm:prSet/>
      <dgm:spPr/>
      <dgm:t>
        <a:bodyPr/>
        <a:lstStyle/>
        <a:p>
          <a:endParaRPr lang="en-US"/>
        </a:p>
      </dgm:t>
    </dgm:pt>
    <dgm:pt modelId="{5D96D454-8A88-4524-B815-FCDFDB6E69E2}" type="sibTrans" cxnId="{C5E2838E-03A5-48F4-946A-052B9C2338C2}">
      <dgm:prSet/>
      <dgm:spPr/>
      <dgm:t>
        <a:bodyPr/>
        <a:lstStyle/>
        <a:p>
          <a:endParaRPr lang="en-US"/>
        </a:p>
      </dgm:t>
    </dgm:pt>
    <dgm:pt modelId="{94EEB376-F9DE-4873-BC41-8D527697A942}">
      <dgm:prSet phldrT="[Text]" phldr="0"/>
      <dgm:spPr/>
      <dgm:t>
        <a:bodyPr/>
        <a:lstStyle/>
        <a:p>
          <a:r>
            <a:rPr lang="en-US" dirty="0"/>
            <a:t>Monitor and Adjust</a:t>
          </a:r>
        </a:p>
      </dgm:t>
    </dgm:pt>
    <dgm:pt modelId="{E43CA33D-1511-4FAE-A710-9A45FA1E844E}" type="parTrans" cxnId="{5ECA3A00-4837-4A16-A788-0A7815D85B33}">
      <dgm:prSet/>
      <dgm:spPr/>
      <dgm:t>
        <a:bodyPr/>
        <a:lstStyle/>
        <a:p>
          <a:endParaRPr lang="en-US"/>
        </a:p>
      </dgm:t>
    </dgm:pt>
    <dgm:pt modelId="{91961332-76AC-4880-96A6-D6353655C3EA}" type="sibTrans" cxnId="{5ECA3A00-4837-4A16-A788-0A7815D85B33}">
      <dgm:prSet/>
      <dgm:spPr/>
      <dgm:t>
        <a:bodyPr/>
        <a:lstStyle/>
        <a:p>
          <a:endParaRPr lang="en-US"/>
        </a:p>
      </dgm:t>
    </dgm:pt>
    <dgm:pt modelId="{B61BCA71-5CC0-48E1-BB2B-2C3D1950B95E}">
      <dgm:prSet phldrT="[Text]" phldr="0"/>
      <dgm:spPr/>
      <dgm:t>
        <a:bodyPr/>
        <a:lstStyle/>
        <a:p>
          <a:r>
            <a:rPr lang="en-US"/>
            <a:t>Set SMART Goals</a:t>
          </a:r>
          <a:endParaRPr lang="en-US" dirty="0"/>
        </a:p>
      </dgm:t>
    </dgm:pt>
    <dgm:pt modelId="{2960B215-23E5-43A1-A49A-595D7D4423BE}" type="parTrans" cxnId="{4FACF867-9159-44D4-8797-F76A9921F1EF}">
      <dgm:prSet/>
      <dgm:spPr/>
      <dgm:t>
        <a:bodyPr/>
        <a:lstStyle/>
        <a:p>
          <a:endParaRPr lang="en-US"/>
        </a:p>
      </dgm:t>
    </dgm:pt>
    <dgm:pt modelId="{00B259E8-DA3D-4160-AB6E-23CF8E9F7BAF}" type="sibTrans" cxnId="{4FACF867-9159-44D4-8797-F76A9921F1EF}">
      <dgm:prSet/>
      <dgm:spPr/>
      <dgm:t>
        <a:bodyPr/>
        <a:lstStyle/>
        <a:p>
          <a:endParaRPr lang="en-US"/>
        </a:p>
      </dgm:t>
    </dgm:pt>
    <dgm:pt modelId="{CEA8EA55-9BDF-4D40-9456-29623A4732E4}">
      <dgm:prSet phldrT="[Text]" phldr="0"/>
      <dgm:spPr>
        <a:solidFill>
          <a:schemeClr val="accent1"/>
        </a:solidFill>
      </dgm:spPr>
      <dgm:t>
        <a:bodyPr/>
        <a:lstStyle/>
        <a:p>
          <a:r>
            <a:rPr lang="en-US" dirty="0"/>
            <a:t>Define Vision &amp; Mission</a:t>
          </a:r>
        </a:p>
      </dgm:t>
    </dgm:pt>
    <dgm:pt modelId="{F3B838A4-0A11-4AD4-B154-81AD414D7E7B}" type="parTrans" cxnId="{3DAD5FD3-BEED-47E6-AAD6-F6608F713227}">
      <dgm:prSet/>
      <dgm:spPr/>
      <dgm:t>
        <a:bodyPr/>
        <a:lstStyle/>
        <a:p>
          <a:endParaRPr lang="en-US"/>
        </a:p>
      </dgm:t>
    </dgm:pt>
    <dgm:pt modelId="{05DA7ADB-C8F0-4E19-9991-36F46D2529EF}" type="sibTrans" cxnId="{3DAD5FD3-BEED-47E6-AAD6-F6608F713227}">
      <dgm:prSet/>
      <dgm:spPr/>
      <dgm:t>
        <a:bodyPr/>
        <a:lstStyle/>
        <a:p>
          <a:endParaRPr lang="en-US"/>
        </a:p>
      </dgm:t>
    </dgm:pt>
    <dgm:pt modelId="{F5E1CD03-820B-41BE-8DD0-9E601F608C47}">
      <dgm:prSet phldrT="[Text]" phldr="0"/>
      <dgm:spPr>
        <a:solidFill>
          <a:schemeClr val="accent1"/>
        </a:solidFill>
      </dgm:spPr>
      <dgm:t>
        <a:bodyPr/>
        <a:lstStyle/>
        <a:p>
          <a:r>
            <a:rPr lang="en-US" dirty="0">
              <a:solidFill>
                <a:schemeClr val="bg1"/>
              </a:solidFill>
            </a:rPr>
            <a:t>Develop Action Plan</a:t>
          </a:r>
        </a:p>
      </dgm:t>
    </dgm:pt>
    <dgm:pt modelId="{00D5B661-E009-461B-85B4-3E5A3B7BEC1F}" type="parTrans" cxnId="{CC4A5DD4-CC80-4E26-8335-CEAB8E6CB84A}">
      <dgm:prSet/>
      <dgm:spPr/>
      <dgm:t>
        <a:bodyPr/>
        <a:lstStyle/>
        <a:p>
          <a:endParaRPr lang="en-US"/>
        </a:p>
      </dgm:t>
    </dgm:pt>
    <dgm:pt modelId="{15BC18E9-E8CE-4E82-975C-F7F3238E76CC}" type="sibTrans" cxnId="{CC4A5DD4-CC80-4E26-8335-CEAB8E6CB84A}">
      <dgm:prSet/>
      <dgm:spPr/>
      <dgm:t>
        <a:bodyPr/>
        <a:lstStyle/>
        <a:p>
          <a:endParaRPr lang="en-US"/>
        </a:p>
      </dgm:t>
    </dgm:pt>
    <dgm:pt modelId="{32AF9758-7AEB-4D81-9D9E-D9BB2F3217E3}">
      <dgm:prSet phldrT="[Text]" phldr="0"/>
      <dgm:spPr/>
      <dgm:t>
        <a:bodyPr/>
        <a:lstStyle/>
        <a:p>
          <a:r>
            <a:rPr lang="en-US"/>
            <a:t>Communicate to Key Stakeholders</a:t>
          </a:r>
          <a:endParaRPr lang="en-US" dirty="0"/>
        </a:p>
      </dgm:t>
    </dgm:pt>
    <dgm:pt modelId="{FAA4FF84-E63F-4FAD-9289-6EFEF06151DD}" type="parTrans" cxnId="{A1C24742-CEA4-4220-8B1A-94EB58F90CE3}">
      <dgm:prSet/>
      <dgm:spPr/>
      <dgm:t>
        <a:bodyPr/>
        <a:lstStyle/>
        <a:p>
          <a:endParaRPr lang="en-US"/>
        </a:p>
      </dgm:t>
    </dgm:pt>
    <dgm:pt modelId="{C2A2C9F3-0BF8-46FA-9F29-7EF718A34770}" type="sibTrans" cxnId="{A1C24742-CEA4-4220-8B1A-94EB58F90CE3}">
      <dgm:prSet/>
      <dgm:spPr/>
      <dgm:t>
        <a:bodyPr/>
        <a:lstStyle/>
        <a:p>
          <a:endParaRPr lang="en-US"/>
        </a:p>
      </dgm:t>
    </dgm:pt>
    <dgm:pt modelId="{8762512C-810A-44AC-B182-72861C96E221}" type="pres">
      <dgm:prSet presAssocID="{391B7F17-16EB-47B8-AE68-8B1366BA488D}" presName="Name0" presStyleCnt="0">
        <dgm:presLayoutVars>
          <dgm:chMax val="1"/>
          <dgm:chPref val="1"/>
          <dgm:dir/>
          <dgm:animOne val="branch"/>
          <dgm:animLvl val="lvl"/>
        </dgm:presLayoutVars>
      </dgm:prSet>
      <dgm:spPr/>
    </dgm:pt>
    <dgm:pt modelId="{7F3E6563-88A3-4DBF-98BD-96824F59EFBE}" type="pres">
      <dgm:prSet presAssocID="{8128A1BB-5CB1-4163-82F4-E479B27B1FA2}" presName="Parent" presStyleLbl="node0" presStyleIdx="0" presStyleCnt="1">
        <dgm:presLayoutVars>
          <dgm:chMax val="6"/>
          <dgm:chPref val="6"/>
        </dgm:presLayoutVars>
      </dgm:prSet>
      <dgm:spPr/>
    </dgm:pt>
    <dgm:pt modelId="{DFC61F2C-5820-413B-A075-736DF2985BF7}" type="pres">
      <dgm:prSet presAssocID="{A9A58D56-5004-47C3-8C3D-24C1D71C7524}" presName="Accent1" presStyleCnt="0"/>
      <dgm:spPr/>
    </dgm:pt>
    <dgm:pt modelId="{83E21B81-999E-43B3-B2C5-9B31D7AE3420}" type="pres">
      <dgm:prSet presAssocID="{A9A58D56-5004-47C3-8C3D-24C1D71C7524}" presName="Accent" presStyleLbl="bgShp" presStyleIdx="0" presStyleCnt="6"/>
      <dgm:spPr/>
    </dgm:pt>
    <dgm:pt modelId="{73687B1B-2C55-43CF-AEAA-3ACD9F469C18}" type="pres">
      <dgm:prSet presAssocID="{A9A58D56-5004-47C3-8C3D-24C1D71C7524}" presName="Child1" presStyleLbl="node1" presStyleIdx="0" presStyleCnt="6">
        <dgm:presLayoutVars>
          <dgm:chMax val="0"/>
          <dgm:chPref val="0"/>
          <dgm:bulletEnabled val="1"/>
        </dgm:presLayoutVars>
      </dgm:prSet>
      <dgm:spPr/>
    </dgm:pt>
    <dgm:pt modelId="{6E4A4DE8-75A3-44C9-9898-5DA4CBED1BC9}" type="pres">
      <dgm:prSet presAssocID="{CEA8EA55-9BDF-4D40-9456-29623A4732E4}" presName="Accent2" presStyleCnt="0"/>
      <dgm:spPr/>
    </dgm:pt>
    <dgm:pt modelId="{0BE2ED42-88C5-4A7B-90B1-E1998E1168FD}" type="pres">
      <dgm:prSet presAssocID="{CEA8EA55-9BDF-4D40-9456-29623A4732E4}" presName="Accent" presStyleLbl="bgShp" presStyleIdx="1" presStyleCnt="6"/>
      <dgm:spPr/>
    </dgm:pt>
    <dgm:pt modelId="{3C5D8D88-89E3-48E7-8928-EF9E0FE43268}" type="pres">
      <dgm:prSet presAssocID="{CEA8EA55-9BDF-4D40-9456-29623A4732E4}" presName="Child2" presStyleLbl="node1" presStyleIdx="1" presStyleCnt="6" custLinFactNeighborX="-1482">
        <dgm:presLayoutVars>
          <dgm:chMax val="0"/>
          <dgm:chPref val="0"/>
          <dgm:bulletEnabled val="1"/>
        </dgm:presLayoutVars>
      </dgm:prSet>
      <dgm:spPr/>
    </dgm:pt>
    <dgm:pt modelId="{1E9AEDA5-7F87-4508-9B4E-3A01E387FA5F}" type="pres">
      <dgm:prSet presAssocID="{B61BCA71-5CC0-48E1-BB2B-2C3D1950B95E}" presName="Accent3" presStyleCnt="0"/>
      <dgm:spPr/>
    </dgm:pt>
    <dgm:pt modelId="{13CB1205-04DB-4994-9373-F6620784D446}" type="pres">
      <dgm:prSet presAssocID="{B61BCA71-5CC0-48E1-BB2B-2C3D1950B95E}" presName="Accent" presStyleLbl="bgShp" presStyleIdx="2" presStyleCnt="6"/>
      <dgm:spPr/>
    </dgm:pt>
    <dgm:pt modelId="{A023DA75-BED2-4CDD-8B2B-056566A462BA}" type="pres">
      <dgm:prSet presAssocID="{B61BCA71-5CC0-48E1-BB2B-2C3D1950B95E}" presName="Child3" presStyleLbl="node1" presStyleIdx="2" presStyleCnt="6">
        <dgm:presLayoutVars>
          <dgm:chMax val="0"/>
          <dgm:chPref val="0"/>
          <dgm:bulletEnabled val="1"/>
        </dgm:presLayoutVars>
      </dgm:prSet>
      <dgm:spPr/>
    </dgm:pt>
    <dgm:pt modelId="{DFDB0A1E-92DB-4786-85B2-A1ED84C52D34}" type="pres">
      <dgm:prSet presAssocID="{F5E1CD03-820B-41BE-8DD0-9E601F608C47}" presName="Accent4" presStyleCnt="0"/>
      <dgm:spPr/>
    </dgm:pt>
    <dgm:pt modelId="{CDDE3A38-7413-4AFB-87A8-1901B91CBDA8}" type="pres">
      <dgm:prSet presAssocID="{F5E1CD03-820B-41BE-8DD0-9E601F608C47}" presName="Accent" presStyleLbl="bgShp" presStyleIdx="3" presStyleCnt="6"/>
      <dgm:spPr/>
    </dgm:pt>
    <dgm:pt modelId="{3A5BF11F-EA23-4724-871C-84CA27E26210}" type="pres">
      <dgm:prSet presAssocID="{F5E1CD03-820B-41BE-8DD0-9E601F608C47}" presName="Child4" presStyleLbl="node1" presStyleIdx="3" presStyleCnt="6" custLinFactNeighborX="-2009">
        <dgm:presLayoutVars>
          <dgm:chMax val="0"/>
          <dgm:chPref val="0"/>
          <dgm:bulletEnabled val="1"/>
        </dgm:presLayoutVars>
      </dgm:prSet>
      <dgm:spPr/>
    </dgm:pt>
    <dgm:pt modelId="{AB61DCE8-66B3-4364-87FC-5574A05AA5DC}" type="pres">
      <dgm:prSet presAssocID="{94EEB376-F9DE-4873-BC41-8D527697A942}" presName="Accent5" presStyleCnt="0"/>
      <dgm:spPr/>
    </dgm:pt>
    <dgm:pt modelId="{383C43B9-A6AB-4824-9346-02BFEAF69BA0}" type="pres">
      <dgm:prSet presAssocID="{94EEB376-F9DE-4873-BC41-8D527697A942}" presName="Accent" presStyleLbl="bgShp" presStyleIdx="4" presStyleCnt="6"/>
      <dgm:spPr/>
    </dgm:pt>
    <dgm:pt modelId="{E0BDD849-1A14-4CB7-AC27-5690F048D68A}" type="pres">
      <dgm:prSet presAssocID="{94EEB376-F9DE-4873-BC41-8D527697A942}" presName="Child5" presStyleLbl="node1" presStyleIdx="4" presStyleCnt="6">
        <dgm:presLayoutVars>
          <dgm:chMax val="0"/>
          <dgm:chPref val="0"/>
          <dgm:bulletEnabled val="1"/>
        </dgm:presLayoutVars>
      </dgm:prSet>
      <dgm:spPr/>
    </dgm:pt>
    <dgm:pt modelId="{116E08F2-50CE-45E5-BDBA-9C09671D1DC9}" type="pres">
      <dgm:prSet presAssocID="{32AF9758-7AEB-4D81-9D9E-D9BB2F3217E3}" presName="Accent6" presStyleCnt="0"/>
      <dgm:spPr/>
    </dgm:pt>
    <dgm:pt modelId="{66AFEF7C-1146-4F06-9F82-3AEA6ECE04F7}" type="pres">
      <dgm:prSet presAssocID="{32AF9758-7AEB-4D81-9D9E-D9BB2F3217E3}" presName="Accent" presStyleLbl="bgShp" presStyleIdx="5" presStyleCnt="6"/>
      <dgm:spPr/>
    </dgm:pt>
    <dgm:pt modelId="{76D42030-1E27-448F-BAF6-4B32A103EC1C}" type="pres">
      <dgm:prSet presAssocID="{32AF9758-7AEB-4D81-9D9E-D9BB2F3217E3}" presName="Child6" presStyleLbl="node1" presStyleIdx="5" presStyleCnt="6">
        <dgm:presLayoutVars>
          <dgm:chMax val="0"/>
          <dgm:chPref val="0"/>
          <dgm:bulletEnabled val="1"/>
        </dgm:presLayoutVars>
      </dgm:prSet>
      <dgm:spPr/>
    </dgm:pt>
  </dgm:ptLst>
  <dgm:cxnLst>
    <dgm:cxn modelId="{5ECA3A00-4837-4A16-A788-0A7815D85B33}" srcId="{8128A1BB-5CB1-4163-82F4-E479B27B1FA2}" destId="{94EEB376-F9DE-4873-BC41-8D527697A942}" srcOrd="4" destOrd="0" parTransId="{E43CA33D-1511-4FAE-A710-9A45FA1E844E}" sibTransId="{91961332-76AC-4880-96A6-D6353655C3EA}"/>
    <dgm:cxn modelId="{7A4DC915-0EE6-4BD2-9553-3DC0E9FA65E0}" type="presOf" srcId="{32AF9758-7AEB-4D81-9D9E-D9BB2F3217E3}" destId="{76D42030-1E27-448F-BAF6-4B32A103EC1C}" srcOrd="0" destOrd="0" presId="urn:microsoft.com/office/officeart/2011/layout/HexagonRadial"/>
    <dgm:cxn modelId="{55950827-D4B4-4DDD-B961-E73AB43790C7}" type="presOf" srcId="{B61BCA71-5CC0-48E1-BB2B-2C3D1950B95E}" destId="{A023DA75-BED2-4CDD-8B2B-056566A462BA}" srcOrd="0" destOrd="0" presId="urn:microsoft.com/office/officeart/2011/layout/HexagonRadial"/>
    <dgm:cxn modelId="{A1C24742-CEA4-4220-8B1A-94EB58F90CE3}" srcId="{8128A1BB-5CB1-4163-82F4-E479B27B1FA2}" destId="{32AF9758-7AEB-4D81-9D9E-D9BB2F3217E3}" srcOrd="5" destOrd="0" parTransId="{FAA4FF84-E63F-4FAD-9289-6EFEF06151DD}" sibTransId="{C2A2C9F3-0BF8-46FA-9F29-7EF718A34770}"/>
    <dgm:cxn modelId="{4FACF867-9159-44D4-8797-F76A9921F1EF}" srcId="{8128A1BB-5CB1-4163-82F4-E479B27B1FA2}" destId="{B61BCA71-5CC0-48E1-BB2B-2C3D1950B95E}" srcOrd="2" destOrd="0" parTransId="{2960B215-23E5-43A1-A49A-595D7D4423BE}" sibTransId="{00B259E8-DA3D-4160-AB6E-23CF8E9F7BAF}"/>
    <dgm:cxn modelId="{6371EE7A-2C94-4DF6-A27C-3D2F13DCA0CB}" type="presOf" srcId="{A9A58D56-5004-47C3-8C3D-24C1D71C7524}" destId="{73687B1B-2C55-43CF-AEAA-3ACD9F469C18}" srcOrd="0" destOrd="0" presId="urn:microsoft.com/office/officeart/2011/layout/HexagonRadial"/>
    <dgm:cxn modelId="{068ED77C-E247-4462-B0F3-8F02751B45D3}" type="presOf" srcId="{391B7F17-16EB-47B8-AE68-8B1366BA488D}" destId="{8762512C-810A-44AC-B182-72861C96E221}" srcOrd="0" destOrd="0" presId="urn:microsoft.com/office/officeart/2011/layout/HexagonRadial"/>
    <dgm:cxn modelId="{C5E2838E-03A5-48F4-946A-052B9C2338C2}" srcId="{8128A1BB-5CB1-4163-82F4-E479B27B1FA2}" destId="{A9A58D56-5004-47C3-8C3D-24C1D71C7524}" srcOrd="0" destOrd="0" parTransId="{06C1BE21-5249-431A-BAF0-E32D55F71646}" sibTransId="{5D96D454-8A88-4524-B815-FCDFDB6E69E2}"/>
    <dgm:cxn modelId="{25D60AAD-BFC2-4AEE-B86E-3660033D98B4}" type="presOf" srcId="{8128A1BB-5CB1-4163-82F4-E479B27B1FA2}" destId="{7F3E6563-88A3-4DBF-98BD-96824F59EFBE}" srcOrd="0" destOrd="0" presId="urn:microsoft.com/office/officeart/2011/layout/HexagonRadial"/>
    <dgm:cxn modelId="{0BA1CEC3-BFC9-4BD8-9750-9586AC573E8E}" type="presOf" srcId="{F5E1CD03-820B-41BE-8DD0-9E601F608C47}" destId="{3A5BF11F-EA23-4724-871C-84CA27E26210}" srcOrd="0" destOrd="0" presId="urn:microsoft.com/office/officeart/2011/layout/HexagonRadial"/>
    <dgm:cxn modelId="{3DAD5FD3-BEED-47E6-AAD6-F6608F713227}" srcId="{8128A1BB-5CB1-4163-82F4-E479B27B1FA2}" destId="{CEA8EA55-9BDF-4D40-9456-29623A4732E4}" srcOrd="1" destOrd="0" parTransId="{F3B838A4-0A11-4AD4-B154-81AD414D7E7B}" sibTransId="{05DA7ADB-C8F0-4E19-9991-36F46D2529EF}"/>
    <dgm:cxn modelId="{CC4A5DD4-CC80-4E26-8335-CEAB8E6CB84A}" srcId="{8128A1BB-5CB1-4163-82F4-E479B27B1FA2}" destId="{F5E1CD03-820B-41BE-8DD0-9E601F608C47}" srcOrd="3" destOrd="0" parTransId="{00D5B661-E009-461B-85B4-3E5A3B7BEC1F}" sibTransId="{15BC18E9-E8CE-4E82-975C-F7F3238E76CC}"/>
    <dgm:cxn modelId="{48AC91DB-BB0A-4140-8257-C4DB2C11C55C}" type="presOf" srcId="{94EEB376-F9DE-4873-BC41-8D527697A942}" destId="{E0BDD849-1A14-4CB7-AC27-5690F048D68A}" srcOrd="0" destOrd="0" presId="urn:microsoft.com/office/officeart/2011/layout/HexagonRadial"/>
    <dgm:cxn modelId="{0B951EE6-68DD-4C12-9C4A-90C5ABB2C710}" srcId="{391B7F17-16EB-47B8-AE68-8B1366BA488D}" destId="{8128A1BB-5CB1-4163-82F4-E479B27B1FA2}" srcOrd="0" destOrd="0" parTransId="{87E16297-747D-4DE3-B4FA-2EE95B8623F1}" sibTransId="{39B0E331-3EDC-4A34-8AC1-C5F7FFACBD7C}"/>
    <dgm:cxn modelId="{636939FB-E6FE-4ACE-99E2-9B38117FD3D5}" type="presOf" srcId="{CEA8EA55-9BDF-4D40-9456-29623A4732E4}" destId="{3C5D8D88-89E3-48E7-8928-EF9E0FE43268}" srcOrd="0" destOrd="0" presId="urn:microsoft.com/office/officeart/2011/layout/HexagonRadial"/>
    <dgm:cxn modelId="{0808A10F-3A7E-4725-92BD-A028129794AF}" type="presParOf" srcId="{8762512C-810A-44AC-B182-72861C96E221}" destId="{7F3E6563-88A3-4DBF-98BD-96824F59EFBE}" srcOrd="0" destOrd="0" presId="urn:microsoft.com/office/officeart/2011/layout/HexagonRadial"/>
    <dgm:cxn modelId="{6C9816B6-4D5F-4EF1-86F9-8B9E96682A3B}" type="presParOf" srcId="{8762512C-810A-44AC-B182-72861C96E221}" destId="{DFC61F2C-5820-413B-A075-736DF2985BF7}" srcOrd="1" destOrd="0" presId="urn:microsoft.com/office/officeart/2011/layout/HexagonRadial"/>
    <dgm:cxn modelId="{E0E97E4F-8B9A-4630-91F0-9CE595BE75BB}" type="presParOf" srcId="{DFC61F2C-5820-413B-A075-736DF2985BF7}" destId="{83E21B81-999E-43B3-B2C5-9B31D7AE3420}" srcOrd="0" destOrd="0" presId="urn:microsoft.com/office/officeart/2011/layout/HexagonRadial"/>
    <dgm:cxn modelId="{59B7CC6F-690C-4613-A6C9-0D21A7FA1D9D}" type="presParOf" srcId="{8762512C-810A-44AC-B182-72861C96E221}" destId="{73687B1B-2C55-43CF-AEAA-3ACD9F469C18}" srcOrd="2" destOrd="0" presId="urn:microsoft.com/office/officeart/2011/layout/HexagonRadial"/>
    <dgm:cxn modelId="{4C9A50CD-A310-4678-A4BE-928F433DE72D}" type="presParOf" srcId="{8762512C-810A-44AC-B182-72861C96E221}" destId="{6E4A4DE8-75A3-44C9-9898-5DA4CBED1BC9}" srcOrd="3" destOrd="0" presId="urn:microsoft.com/office/officeart/2011/layout/HexagonRadial"/>
    <dgm:cxn modelId="{649E35D8-F35C-46BC-B27F-D71D155480D8}" type="presParOf" srcId="{6E4A4DE8-75A3-44C9-9898-5DA4CBED1BC9}" destId="{0BE2ED42-88C5-4A7B-90B1-E1998E1168FD}" srcOrd="0" destOrd="0" presId="urn:microsoft.com/office/officeart/2011/layout/HexagonRadial"/>
    <dgm:cxn modelId="{558740BA-107E-47A4-AED4-BFDB9DF4A080}" type="presParOf" srcId="{8762512C-810A-44AC-B182-72861C96E221}" destId="{3C5D8D88-89E3-48E7-8928-EF9E0FE43268}" srcOrd="4" destOrd="0" presId="urn:microsoft.com/office/officeart/2011/layout/HexagonRadial"/>
    <dgm:cxn modelId="{83006B91-205D-4F0D-829E-8FB7712B648A}" type="presParOf" srcId="{8762512C-810A-44AC-B182-72861C96E221}" destId="{1E9AEDA5-7F87-4508-9B4E-3A01E387FA5F}" srcOrd="5" destOrd="0" presId="urn:microsoft.com/office/officeart/2011/layout/HexagonRadial"/>
    <dgm:cxn modelId="{85C2BCE5-8CA4-47FD-B758-BD0967C56D7E}" type="presParOf" srcId="{1E9AEDA5-7F87-4508-9B4E-3A01E387FA5F}" destId="{13CB1205-04DB-4994-9373-F6620784D446}" srcOrd="0" destOrd="0" presId="urn:microsoft.com/office/officeart/2011/layout/HexagonRadial"/>
    <dgm:cxn modelId="{8B468AA2-4E59-410F-A71F-F382C9B42716}" type="presParOf" srcId="{8762512C-810A-44AC-B182-72861C96E221}" destId="{A023DA75-BED2-4CDD-8B2B-056566A462BA}" srcOrd="6" destOrd="0" presId="urn:microsoft.com/office/officeart/2011/layout/HexagonRadial"/>
    <dgm:cxn modelId="{6959AD84-CEF8-4447-952C-DEF6E1DDBF93}" type="presParOf" srcId="{8762512C-810A-44AC-B182-72861C96E221}" destId="{DFDB0A1E-92DB-4786-85B2-A1ED84C52D34}" srcOrd="7" destOrd="0" presId="urn:microsoft.com/office/officeart/2011/layout/HexagonRadial"/>
    <dgm:cxn modelId="{9B6F27E2-0F9D-4E28-A912-7652BB6C358F}" type="presParOf" srcId="{DFDB0A1E-92DB-4786-85B2-A1ED84C52D34}" destId="{CDDE3A38-7413-4AFB-87A8-1901B91CBDA8}" srcOrd="0" destOrd="0" presId="urn:microsoft.com/office/officeart/2011/layout/HexagonRadial"/>
    <dgm:cxn modelId="{7B6AE5D2-DDA0-4298-8B48-42ABEC7103E3}" type="presParOf" srcId="{8762512C-810A-44AC-B182-72861C96E221}" destId="{3A5BF11F-EA23-4724-871C-84CA27E26210}" srcOrd="8" destOrd="0" presId="urn:microsoft.com/office/officeart/2011/layout/HexagonRadial"/>
    <dgm:cxn modelId="{903A9C21-FE54-4EEA-9D63-CC3383622142}" type="presParOf" srcId="{8762512C-810A-44AC-B182-72861C96E221}" destId="{AB61DCE8-66B3-4364-87FC-5574A05AA5DC}" srcOrd="9" destOrd="0" presId="urn:microsoft.com/office/officeart/2011/layout/HexagonRadial"/>
    <dgm:cxn modelId="{70C05649-5871-4AEC-80EE-6C447F60155C}" type="presParOf" srcId="{AB61DCE8-66B3-4364-87FC-5574A05AA5DC}" destId="{383C43B9-A6AB-4824-9346-02BFEAF69BA0}" srcOrd="0" destOrd="0" presId="urn:microsoft.com/office/officeart/2011/layout/HexagonRadial"/>
    <dgm:cxn modelId="{9A1CDA4A-4A61-4609-91FE-90095EBDCEA8}" type="presParOf" srcId="{8762512C-810A-44AC-B182-72861C96E221}" destId="{E0BDD849-1A14-4CB7-AC27-5690F048D68A}" srcOrd="10" destOrd="0" presId="urn:microsoft.com/office/officeart/2011/layout/HexagonRadial"/>
    <dgm:cxn modelId="{119FFF7C-37AF-4FB6-BEFC-A97ECA1F0AE9}" type="presParOf" srcId="{8762512C-810A-44AC-B182-72861C96E221}" destId="{116E08F2-50CE-45E5-BDBA-9C09671D1DC9}" srcOrd="11" destOrd="0" presId="urn:microsoft.com/office/officeart/2011/layout/HexagonRadial"/>
    <dgm:cxn modelId="{ADE15B24-E8C0-4975-9C6F-7634C9F9DF5E}" type="presParOf" srcId="{116E08F2-50CE-45E5-BDBA-9C09671D1DC9}" destId="{66AFEF7C-1146-4F06-9F82-3AEA6ECE04F7}" srcOrd="0" destOrd="0" presId="urn:microsoft.com/office/officeart/2011/layout/HexagonRadial"/>
    <dgm:cxn modelId="{28046B9F-EF50-45C3-BDF2-48C6593CD22E}" type="presParOf" srcId="{8762512C-810A-44AC-B182-72861C96E221}" destId="{76D42030-1E27-448F-BAF6-4B32A103EC1C}"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ED58D-AC52-4344-8029-9FAE47B8B670}">
      <dsp:nvSpPr>
        <dsp:cNvPr id="0" name=""/>
        <dsp:cNvSpPr/>
      </dsp:nvSpPr>
      <dsp:spPr>
        <a:xfrm>
          <a:off x="2805523" y="1301"/>
          <a:ext cx="1557651" cy="15576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Roboto" panose="02000000000000000000" pitchFamily="2" charset="0"/>
              <a:ea typeface="Roboto" panose="02000000000000000000" pitchFamily="2" charset="0"/>
            </a:rPr>
            <a:t>Catholic Identity</a:t>
          </a:r>
        </a:p>
        <a:p>
          <a:pPr marL="57150" lvl="1" indent="-57150" algn="l" defTabSz="355600">
            <a:lnSpc>
              <a:spcPct val="90000"/>
            </a:lnSpc>
            <a:spcBef>
              <a:spcPct val="0"/>
            </a:spcBef>
            <a:spcAft>
              <a:spcPct val="15000"/>
            </a:spcAft>
            <a:buChar char="•"/>
          </a:pPr>
          <a:r>
            <a:rPr lang="en-US" sz="800" kern="1200" dirty="0">
              <a:latin typeface="Roboto" panose="02000000000000000000" pitchFamily="2" charset="0"/>
              <a:ea typeface="Roboto" panose="02000000000000000000" pitchFamily="2" charset="0"/>
            </a:rPr>
            <a:t>Imbed Catholic Identity in all areas of the school life</a:t>
          </a:r>
        </a:p>
      </dsp:txBody>
      <dsp:txXfrm>
        <a:off x="3033636" y="229414"/>
        <a:ext cx="1101425" cy="1101425"/>
      </dsp:txXfrm>
    </dsp:sp>
    <dsp:sp modelId="{64B8DAA1-EAED-4264-8707-BD6C56B4BB73}">
      <dsp:nvSpPr>
        <dsp:cNvPr id="0" name=""/>
        <dsp:cNvSpPr/>
      </dsp:nvSpPr>
      <dsp:spPr>
        <a:xfrm rot="2160000">
          <a:off x="4314188" y="1198321"/>
          <a:ext cx="415084" cy="525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latin typeface="Roboto" panose="02000000000000000000" pitchFamily="2" charset="0"/>
            <a:ea typeface="Roboto" panose="02000000000000000000" pitchFamily="2" charset="0"/>
          </a:endParaRPr>
        </a:p>
      </dsp:txBody>
      <dsp:txXfrm>
        <a:off x="4326079" y="1266865"/>
        <a:ext cx="290559" cy="315425"/>
      </dsp:txXfrm>
    </dsp:sp>
    <dsp:sp modelId="{041B2576-33F4-4B3F-A1EA-AFF12F49D27C}">
      <dsp:nvSpPr>
        <dsp:cNvPr id="0" name=""/>
        <dsp:cNvSpPr/>
      </dsp:nvSpPr>
      <dsp:spPr>
        <a:xfrm>
          <a:off x="4699294" y="1377206"/>
          <a:ext cx="1557651" cy="15576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Roboto" panose="02000000000000000000" pitchFamily="2" charset="0"/>
              <a:ea typeface="Roboto" panose="02000000000000000000" pitchFamily="2" charset="0"/>
            </a:rPr>
            <a:t>Academic Excellence</a:t>
          </a:r>
        </a:p>
        <a:p>
          <a:pPr marL="57150" lvl="1" indent="-57150" algn="l" defTabSz="355600">
            <a:lnSpc>
              <a:spcPct val="90000"/>
            </a:lnSpc>
            <a:spcBef>
              <a:spcPct val="0"/>
            </a:spcBef>
            <a:spcAft>
              <a:spcPct val="15000"/>
            </a:spcAft>
            <a:buChar char="•"/>
          </a:pPr>
          <a:r>
            <a:rPr lang="en-US" sz="800" kern="1200">
              <a:latin typeface="Roboto" panose="02000000000000000000" pitchFamily="2" charset="0"/>
              <a:ea typeface="Roboto" panose="02000000000000000000" pitchFamily="2" charset="0"/>
            </a:rPr>
            <a:t>Create an academically challenging environment</a:t>
          </a:r>
          <a:endParaRPr lang="en-US" sz="800" kern="1200" dirty="0">
            <a:latin typeface="Roboto" panose="02000000000000000000" pitchFamily="2" charset="0"/>
            <a:ea typeface="Roboto" panose="02000000000000000000" pitchFamily="2" charset="0"/>
          </a:endParaRPr>
        </a:p>
      </dsp:txBody>
      <dsp:txXfrm>
        <a:off x="4927407" y="1605319"/>
        <a:ext cx="1101425" cy="1101425"/>
      </dsp:txXfrm>
    </dsp:sp>
    <dsp:sp modelId="{F49D0157-A7A0-4931-A742-1610A0CF5766}">
      <dsp:nvSpPr>
        <dsp:cNvPr id="0" name=""/>
        <dsp:cNvSpPr/>
      </dsp:nvSpPr>
      <dsp:spPr>
        <a:xfrm rot="6480000">
          <a:off x="4912530" y="2995136"/>
          <a:ext cx="415084" cy="525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latin typeface="Roboto" panose="02000000000000000000" pitchFamily="2" charset="0"/>
            <a:ea typeface="Roboto" panose="02000000000000000000" pitchFamily="2" charset="0"/>
          </a:endParaRPr>
        </a:p>
      </dsp:txBody>
      <dsp:txXfrm rot="10800000">
        <a:off x="4994033" y="3041062"/>
        <a:ext cx="290559" cy="315425"/>
      </dsp:txXfrm>
    </dsp:sp>
    <dsp:sp modelId="{A44698D5-680A-4CDF-9C22-A130C23DD91B}">
      <dsp:nvSpPr>
        <dsp:cNvPr id="0" name=""/>
        <dsp:cNvSpPr/>
      </dsp:nvSpPr>
      <dsp:spPr>
        <a:xfrm>
          <a:off x="3975938" y="3603467"/>
          <a:ext cx="1557651" cy="15576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Roboto" panose="02000000000000000000" pitchFamily="2" charset="0"/>
              <a:ea typeface="Roboto" panose="02000000000000000000" pitchFamily="2" charset="0"/>
            </a:rPr>
            <a:t>Governance</a:t>
          </a:r>
        </a:p>
        <a:p>
          <a:pPr marL="57150" lvl="1" indent="-57150" algn="l" defTabSz="355600">
            <a:lnSpc>
              <a:spcPct val="90000"/>
            </a:lnSpc>
            <a:spcBef>
              <a:spcPct val="0"/>
            </a:spcBef>
            <a:spcAft>
              <a:spcPct val="15000"/>
            </a:spcAft>
            <a:buChar char="•"/>
          </a:pPr>
          <a:r>
            <a:rPr lang="en-US" sz="800" kern="1200" dirty="0">
              <a:latin typeface="Roboto" panose="02000000000000000000" pitchFamily="2" charset="0"/>
              <a:ea typeface="Roboto" panose="02000000000000000000" pitchFamily="2" charset="0"/>
            </a:rPr>
            <a:t>Develop strong teachers and administrators</a:t>
          </a:r>
        </a:p>
        <a:p>
          <a:pPr marL="57150" lvl="1" indent="-57150" algn="l" defTabSz="355600">
            <a:lnSpc>
              <a:spcPct val="90000"/>
            </a:lnSpc>
            <a:spcBef>
              <a:spcPct val="0"/>
            </a:spcBef>
            <a:spcAft>
              <a:spcPct val="15000"/>
            </a:spcAft>
            <a:buChar char="•"/>
          </a:pPr>
          <a:r>
            <a:rPr lang="en-US" sz="800" kern="1200">
              <a:latin typeface="Roboto" panose="02000000000000000000" pitchFamily="2" charset="0"/>
              <a:ea typeface="Roboto" panose="02000000000000000000" pitchFamily="2" charset="0"/>
            </a:rPr>
            <a:t>Maintain a strong balance sheet year over year</a:t>
          </a:r>
          <a:endParaRPr lang="en-US" sz="800" kern="1200" dirty="0">
            <a:latin typeface="Roboto" panose="02000000000000000000" pitchFamily="2" charset="0"/>
            <a:ea typeface="Roboto" panose="02000000000000000000" pitchFamily="2" charset="0"/>
          </a:endParaRPr>
        </a:p>
      </dsp:txBody>
      <dsp:txXfrm>
        <a:off x="4204051" y="3831580"/>
        <a:ext cx="1101425" cy="1101425"/>
      </dsp:txXfrm>
    </dsp:sp>
    <dsp:sp modelId="{90BB2D72-440A-4D32-963A-04E7DCD8C00F}">
      <dsp:nvSpPr>
        <dsp:cNvPr id="0" name=""/>
        <dsp:cNvSpPr/>
      </dsp:nvSpPr>
      <dsp:spPr>
        <a:xfrm rot="10800000">
          <a:off x="3388555" y="4119439"/>
          <a:ext cx="415084" cy="525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latin typeface="Roboto" panose="02000000000000000000" pitchFamily="2" charset="0"/>
            <a:ea typeface="Roboto" panose="02000000000000000000" pitchFamily="2" charset="0"/>
          </a:endParaRPr>
        </a:p>
      </dsp:txBody>
      <dsp:txXfrm rot="10800000">
        <a:off x="3513080" y="4224580"/>
        <a:ext cx="290559" cy="315425"/>
      </dsp:txXfrm>
    </dsp:sp>
    <dsp:sp modelId="{1E751C7D-AD3A-4447-8A14-6719EEDBA2D0}">
      <dsp:nvSpPr>
        <dsp:cNvPr id="0" name=""/>
        <dsp:cNvSpPr/>
      </dsp:nvSpPr>
      <dsp:spPr>
        <a:xfrm>
          <a:off x="1635108" y="3603467"/>
          <a:ext cx="1557651" cy="15576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Roboto" panose="02000000000000000000" pitchFamily="2" charset="0"/>
              <a:ea typeface="Roboto" panose="02000000000000000000" pitchFamily="2" charset="0"/>
            </a:rPr>
            <a:t>Affordability and Accessibility</a:t>
          </a:r>
        </a:p>
        <a:p>
          <a:pPr marL="57150" lvl="1" indent="-57150" algn="l" defTabSz="355600">
            <a:lnSpc>
              <a:spcPct val="90000"/>
            </a:lnSpc>
            <a:spcBef>
              <a:spcPct val="0"/>
            </a:spcBef>
            <a:spcAft>
              <a:spcPct val="15000"/>
            </a:spcAft>
            <a:buChar char="•"/>
          </a:pPr>
          <a:r>
            <a:rPr lang="en-US" sz="800" kern="1200">
              <a:latin typeface="Roboto" panose="02000000000000000000" pitchFamily="2" charset="0"/>
              <a:ea typeface="Roboto" panose="02000000000000000000" pitchFamily="2" charset="0"/>
            </a:rPr>
            <a:t>Attract and retain students across all grades</a:t>
          </a:r>
          <a:endParaRPr lang="en-US" sz="800" kern="1200" dirty="0">
            <a:latin typeface="Roboto" panose="02000000000000000000" pitchFamily="2" charset="0"/>
            <a:ea typeface="Roboto" panose="02000000000000000000" pitchFamily="2" charset="0"/>
          </a:endParaRPr>
        </a:p>
      </dsp:txBody>
      <dsp:txXfrm>
        <a:off x="1863221" y="3831580"/>
        <a:ext cx="1101425" cy="1101425"/>
      </dsp:txXfrm>
    </dsp:sp>
    <dsp:sp modelId="{37FFBA2F-142F-4D4D-A9F2-BCAD6E065BEC}">
      <dsp:nvSpPr>
        <dsp:cNvPr id="0" name=""/>
        <dsp:cNvSpPr/>
      </dsp:nvSpPr>
      <dsp:spPr>
        <a:xfrm rot="15120000">
          <a:off x="1848344" y="3017481"/>
          <a:ext cx="415084" cy="525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latin typeface="Roboto" panose="02000000000000000000" pitchFamily="2" charset="0"/>
            <a:ea typeface="Roboto" panose="02000000000000000000" pitchFamily="2" charset="0"/>
          </a:endParaRPr>
        </a:p>
      </dsp:txBody>
      <dsp:txXfrm rot="10800000">
        <a:off x="1929847" y="3181837"/>
        <a:ext cx="290559" cy="315425"/>
      </dsp:txXfrm>
    </dsp:sp>
    <dsp:sp modelId="{4F86EFD7-1297-4855-AA95-539D76DE4A45}">
      <dsp:nvSpPr>
        <dsp:cNvPr id="0" name=""/>
        <dsp:cNvSpPr/>
      </dsp:nvSpPr>
      <dsp:spPr>
        <a:xfrm>
          <a:off x="911752" y="1377206"/>
          <a:ext cx="1557651" cy="15576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Roboto" panose="02000000000000000000" pitchFamily="2" charset="0"/>
              <a:ea typeface="Roboto" panose="02000000000000000000" pitchFamily="2" charset="0"/>
            </a:rPr>
            <a:t>Strategic Planning</a:t>
          </a:r>
        </a:p>
        <a:p>
          <a:pPr marL="57150" lvl="1" indent="-57150" algn="l" defTabSz="355600">
            <a:lnSpc>
              <a:spcPct val="90000"/>
            </a:lnSpc>
            <a:spcBef>
              <a:spcPct val="0"/>
            </a:spcBef>
            <a:spcAft>
              <a:spcPct val="15000"/>
            </a:spcAft>
            <a:buChar char="•"/>
          </a:pPr>
          <a:r>
            <a:rPr lang="en-US" sz="800" kern="1200" dirty="0">
              <a:latin typeface="Roboto" panose="02000000000000000000" pitchFamily="2" charset="0"/>
              <a:ea typeface="Roboto" panose="02000000000000000000" pitchFamily="2" charset="0"/>
            </a:rPr>
            <a:t>Measure and monitor progress towards meeting mission effectiveness in all 5 pillars</a:t>
          </a:r>
        </a:p>
      </dsp:txBody>
      <dsp:txXfrm>
        <a:off x="1139865" y="1605319"/>
        <a:ext cx="1101425" cy="1101425"/>
      </dsp:txXfrm>
    </dsp:sp>
    <dsp:sp modelId="{2165F7A6-45BC-4E9C-B5A8-DE94F85D6F4E}">
      <dsp:nvSpPr>
        <dsp:cNvPr id="0" name=""/>
        <dsp:cNvSpPr/>
      </dsp:nvSpPr>
      <dsp:spPr>
        <a:xfrm rot="19440000">
          <a:off x="2420417" y="1212131"/>
          <a:ext cx="415084" cy="525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latin typeface="Roboto" panose="02000000000000000000" pitchFamily="2" charset="0"/>
            <a:ea typeface="Roboto" panose="02000000000000000000" pitchFamily="2" charset="0"/>
          </a:endParaRPr>
        </a:p>
      </dsp:txBody>
      <dsp:txXfrm>
        <a:off x="2432308" y="1353869"/>
        <a:ext cx="290559" cy="315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E6563-88A3-4DBF-98BD-96824F59EFBE}">
      <dsp:nvSpPr>
        <dsp:cNvPr id="0" name=""/>
        <dsp:cNvSpPr/>
      </dsp:nvSpPr>
      <dsp:spPr>
        <a:xfrm>
          <a:off x="2214607" y="1311046"/>
          <a:ext cx="1666396" cy="144150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School Sustainability</a:t>
          </a:r>
        </a:p>
      </dsp:txBody>
      <dsp:txXfrm>
        <a:off x="2490752" y="1549923"/>
        <a:ext cx="1114106" cy="963746"/>
      </dsp:txXfrm>
    </dsp:sp>
    <dsp:sp modelId="{0BE2ED42-88C5-4A7B-90B1-E1998E1168FD}">
      <dsp:nvSpPr>
        <dsp:cNvPr id="0" name=""/>
        <dsp:cNvSpPr/>
      </dsp:nvSpPr>
      <dsp:spPr>
        <a:xfrm>
          <a:off x="3258092" y="621385"/>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687B1B-2C55-43CF-AEAA-3ACD9F469C18}">
      <dsp:nvSpPr>
        <dsp:cNvPr id="0" name=""/>
        <dsp:cNvSpPr/>
      </dsp:nvSpPr>
      <dsp:spPr>
        <a:xfrm>
          <a:off x="2368106" y="0"/>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Development and Alumni</a:t>
          </a:r>
        </a:p>
      </dsp:txBody>
      <dsp:txXfrm>
        <a:off x="2594415" y="195784"/>
        <a:ext cx="912982" cy="789836"/>
      </dsp:txXfrm>
    </dsp:sp>
    <dsp:sp modelId="{13CB1205-04DB-4994-9373-F6620784D446}">
      <dsp:nvSpPr>
        <dsp:cNvPr id="0" name=""/>
        <dsp:cNvSpPr/>
      </dsp:nvSpPr>
      <dsp:spPr>
        <a:xfrm>
          <a:off x="3991865" y="1634134"/>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5D8D88-89E3-48E7-8928-EF9E0FE43268}">
      <dsp:nvSpPr>
        <dsp:cNvPr id="0" name=""/>
        <dsp:cNvSpPr/>
      </dsp:nvSpPr>
      <dsp:spPr>
        <a:xfrm>
          <a:off x="3600282" y="726643"/>
          <a:ext cx="1365600" cy="1181404"/>
        </a:xfrm>
        <a:prstGeom prst="hexagon">
          <a:avLst>
            <a:gd name="adj" fmla="val 28570"/>
            <a:gd name="vf" fmla="val 11547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3826591" y="922427"/>
        <a:ext cx="912982" cy="789836"/>
      </dsp:txXfrm>
    </dsp:sp>
    <dsp:sp modelId="{CDDE3A38-7413-4AFB-87A8-1901B91CBDA8}">
      <dsp:nvSpPr>
        <dsp:cNvPr id="0" name=""/>
        <dsp:cNvSpPr/>
      </dsp:nvSpPr>
      <dsp:spPr>
        <a:xfrm>
          <a:off x="3482139" y="2777337"/>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23DA75-BED2-4CDD-8B2B-056566A462BA}">
      <dsp:nvSpPr>
        <dsp:cNvPr id="0" name=""/>
        <dsp:cNvSpPr/>
      </dsp:nvSpPr>
      <dsp:spPr>
        <a:xfrm>
          <a:off x="3620521" y="2155139"/>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Government Funding</a:t>
          </a:r>
        </a:p>
      </dsp:txBody>
      <dsp:txXfrm>
        <a:off x="3846830" y="2350923"/>
        <a:ext cx="912982" cy="789836"/>
      </dsp:txXfrm>
    </dsp:sp>
    <dsp:sp modelId="{383C43B9-A6AB-4824-9346-02BFEAF69BA0}">
      <dsp:nvSpPr>
        <dsp:cNvPr id="0" name=""/>
        <dsp:cNvSpPr/>
      </dsp:nvSpPr>
      <dsp:spPr>
        <a:xfrm>
          <a:off x="2217708" y="2896006"/>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5BF11F-EA23-4724-871C-84CA27E26210}">
      <dsp:nvSpPr>
        <dsp:cNvPr id="0" name=""/>
        <dsp:cNvSpPr/>
      </dsp:nvSpPr>
      <dsp:spPr>
        <a:xfrm>
          <a:off x="2368106" y="2882595"/>
          <a:ext cx="1365600" cy="1181404"/>
        </a:xfrm>
        <a:prstGeom prst="hexagon">
          <a:avLst>
            <a:gd name="adj" fmla="val 28570"/>
            <a:gd name="vf" fmla="val 115470"/>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endParaRPr lang="en-US" sz="1100" kern="1200" dirty="0">
            <a:solidFill>
              <a:schemeClr val="bg1"/>
            </a:solidFill>
          </a:endParaRPr>
        </a:p>
      </dsp:txBody>
      <dsp:txXfrm>
        <a:off x="2594415" y="3078379"/>
        <a:ext cx="912982" cy="789836"/>
      </dsp:txXfrm>
    </dsp:sp>
    <dsp:sp modelId="{E0BDD849-1A14-4CB7-AC27-5690F048D68A}">
      <dsp:nvSpPr>
        <dsp:cNvPr id="0" name=""/>
        <dsp:cNvSpPr/>
      </dsp:nvSpPr>
      <dsp:spPr>
        <a:xfrm>
          <a:off x="1109878" y="2155952"/>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Economies of Scale</a:t>
          </a:r>
        </a:p>
      </dsp:txBody>
      <dsp:txXfrm>
        <a:off x="1336187" y="2351736"/>
        <a:ext cx="912982" cy="7898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E6563-88A3-4DBF-98BD-96824F59EFBE}">
      <dsp:nvSpPr>
        <dsp:cNvPr id="0" name=""/>
        <dsp:cNvSpPr/>
      </dsp:nvSpPr>
      <dsp:spPr>
        <a:xfrm>
          <a:off x="2214607" y="1311046"/>
          <a:ext cx="1666396" cy="1441500"/>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Strategic Plan</a:t>
          </a:r>
        </a:p>
      </dsp:txBody>
      <dsp:txXfrm>
        <a:off x="2490752" y="1549923"/>
        <a:ext cx="1114106" cy="963746"/>
      </dsp:txXfrm>
    </dsp:sp>
    <dsp:sp modelId="{0BE2ED42-88C5-4A7B-90B1-E1998E1168FD}">
      <dsp:nvSpPr>
        <dsp:cNvPr id="0" name=""/>
        <dsp:cNvSpPr/>
      </dsp:nvSpPr>
      <dsp:spPr>
        <a:xfrm>
          <a:off x="3258092" y="621385"/>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687B1B-2C55-43CF-AEAA-3ACD9F469C18}">
      <dsp:nvSpPr>
        <dsp:cNvPr id="0" name=""/>
        <dsp:cNvSpPr/>
      </dsp:nvSpPr>
      <dsp:spPr>
        <a:xfrm>
          <a:off x="2368106" y="0"/>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Assess Situation</a:t>
          </a:r>
          <a:endParaRPr lang="en-US" sz="1100" kern="1200" dirty="0"/>
        </a:p>
      </dsp:txBody>
      <dsp:txXfrm>
        <a:off x="2594415" y="195784"/>
        <a:ext cx="912982" cy="789836"/>
      </dsp:txXfrm>
    </dsp:sp>
    <dsp:sp modelId="{13CB1205-04DB-4994-9373-F6620784D446}">
      <dsp:nvSpPr>
        <dsp:cNvPr id="0" name=""/>
        <dsp:cNvSpPr/>
      </dsp:nvSpPr>
      <dsp:spPr>
        <a:xfrm>
          <a:off x="3991865" y="1634134"/>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5D8D88-89E3-48E7-8928-EF9E0FE43268}">
      <dsp:nvSpPr>
        <dsp:cNvPr id="0" name=""/>
        <dsp:cNvSpPr/>
      </dsp:nvSpPr>
      <dsp:spPr>
        <a:xfrm>
          <a:off x="3600282" y="726643"/>
          <a:ext cx="1365600" cy="1181404"/>
        </a:xfrm>
        <a:prstGeom prst="hexagon">
          <a:avLst>
            <a:gd name="adj" fmla="val 28570"/>
            <a:gd name="vf" fmla="val 11547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Define Vision &amp; Mission</a:t>
          </a:r>
        </a:p>
      </dsp:txBody>
      <dsp:txXfrm>
        <a:off x="3826591" y="922427"/>
        <a:ext cx="912982" cy="789836"/>
      </dsp:txXfrm>
    </dsp:sp>
    <dsp:sp modelId="{CDDE3A38-7413-4AFB-87A8-1901B91CBDA8}">
      <dsp:nvSpPr>
        <dsp:cNvPr id="0" name=""/>
        <dsp:cNvSpPr/>
      </dsp:nvSpPr>
      <dsp:spPr>
        <a:xfrm>
          <a:off x="3482139" y="2777337"/>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23DA75-BED2-4CDD-8B2B-056566A462BA}">
      <dsp:nvSpPr>
        <dsp:cNvPr id="0" name=""/>
        <dsp:cNvSpPr/>
      </dsp:nvSpPr>
      <dsp:spPr>
        <a:xfrm>
          <a:off x="3620521" y="2155139"/>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Set SMART Goals</a:t>
          </a:r>
          <a:endParaRPr lang="en-US" sz="1100" kern="1200" dirty="0"/>
        </a:p>
      </dsp:txBody>
      <dsp:txXfrm>
        <a:off x="3846830" y="2350923"/>
        <a:ext cx="912982" cy="789836"/>
      </dsp:txXfrm>
    </dsp:sp>
    <dsp:sp modelId="{383C43B9-A6AB-4824-9346-02BFEAF69BA0}">
      <dsp:nvSpPr>
        <dsp:cNvPr id="0" name=""/>
        <dsp:cNvSpPr/>
      </dsp:nvSpPr>
      <dsp:spPr>
        <a:xfrm>
          <a:off x="2217708" y="2896006"/>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5BF11F-EA23-4724-871C-84CA27E26210}">
      <dsp:nvSpPr>
        <dsp:cNvPr id="0" name=""/>
        <dsp:cNvSpPr/>
      </dsp:nvSpPr>
      <dsp:spPr>
        <a:xfrm>
          <a:off x="2340672" y="2882595"/>
          <a:ext cx="1365600" cy="1181404"/>
        </a:xfrm>
        <a:prstGeom prst="hexagon">
          <a:avLst>
            <a:gd name="adj" fmla="val 28570"/>
            <a:gd name="vf" fmla="val 11547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Develop Action Plan</a:t>
          </a:r>
        </a:p>
      </dsp:txBody>
      <dsp:txXfrm>
        <a:off x="2566981" y="3078379"/>
        <a:ext cx="912982" cy="789836"/>
      </dsp:txXfrm>
    </dsp:sp>
    <dsp:sp modelId="{66AFEF7C-1146-4F06-9F82-3AEA6ECE04F7}">
      <dsp:nvSpPr>
        <dsp:cNvPr id="0" name=""/>
        <dsp:cNvSpPr/>
      </dsp:nvSpPr>
      <dsp:spPr>
        <a:xfrm>
          <a:off x="1471919" y="1883664"/>
          <a:ext cx="628726" cy="54173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BDD849-1A14-4CB7-AC27-5690F048D68A}">
      <dsp:nvSpPr>
        <dsp:cNvPr id="0" name=""/>
        <dsp:cNvSpPr/>
      </dsp:nvSpPr>
      <dsp:spPr>
        <a:xfrm>
          <a:off x="1109878" y="2155952"/>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Monitor and Adjust</a:t>
          </a:r>
        </a:p>
      </dsp:txBody>
      <dsp:txXfrm>
        <a:off x="1336187" y="2351736"/>
        <a:ext cx="912982" cy="789836"/>
      </dsp:txXfrm>
    </dsp:sp>
    <dsp:sp modelId="{76D42030-1E27-448F-BAF6-4B32A103EC1C}">
      <dsp:nvSpPr>
        <dsp:cNvPr id="0" name=""/>
        <dsp:cNvSpPr/>
      </dsp:nvSpPr>
      <dsp:spPr>
        <a:xfrm>
          <a:off x="1109878" y="725017"/>
          <a:ext cx="1365600" cy="1181404"/>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Communicate to Key Stakeholders</a:t>
          </a:r>
          <a:endParaRPr lang="en-US" sz="1100" kern="1200" dirty="0"/>
        </a:p>
      </dsp:txBody>
      <dsp:txXfrm>
        <a:off x="1336187" y="920801"/>
        <a:ext cx="912982" cy="78983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1"/>
            <a:ext cx="3010897" cy="462119"/>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37576" y="1"/>
            <a:ext cx="3010897" cy="462119"/>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695809" y="4386189"/>
            <a:ext cx="5558456" cy="4155916"/>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2" y="8772380"/>
            <a:ext cx="3010897" cy="462119"/>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560"/>
              </a:spcBef>
              <a:spcAft>
                <a:spcPts val="0"/>
              </a:spcAft>
              <a:buClr>
                <a:srgbClr val="3366FF"/>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37576" y="8772380"/>
            <a:ext cx="3010897" cy="462119"/>
          </a:xfrm>
          <a:prstGeom prst="rect">
            <a:avLst/>
          </a:prstGeom>
          <a:noFill/>
          <a:ln>
            <a:noFill/>
          </a:ln>
        </p:spPr>
        <p:txBody>
          <a:bodyPr spcFirstLastPara="1" wrap="square" lIns="92475" tIns="46225" rIns="92475" bIns="462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txBox="1"/>
          <p:nvPr/>
        </p:nvSpPr>
        <p:spPr>
          <a:xfrm>
            <a:off x="3937576" y="8772380"/>
            <a:ext cx="3010897" cy="462119"/>
          </a:xfrm>
          <a:prstGeom prst="rect">
            <a:avLst/>
          </a:prstGeom>
          <a:noFill/>
          <a:ln>
            <a:noFill/>
          </a:ln>
        </p:spPr>
        <p:txBody>
          <a:bodyPr spcFirstLastPara="1" wrap="square" lIns="92475" tIns="46225" rIns="92475" bIns="46225" anchor="b" anchorCtr="0">
            <a:noAutofit/>
          </a:bodyPr>
          <a:lstStyle/>
          <a:p>
            <a:pPr marL="0" marR="0" lvl="0" indent="0" algn="r" rtl="0">
              <a:lnSpc>
                <a:spcPct val="100000"/>
              </a:lnSpc>
              <a:spcBef>
                <a:spcPts val="0"/>
              </a:spcBef>
              <a:spcAft>
                <a:spcPts val="0"/>
              </a:spcAft>
              <a:buClr>
                <a:srgbClr val="3366FF"/>
              </a:buClr>
              <a:buSzPts val="2800"/>
              <a:buFont typeface="Arial"/>
              <a:buNone/>
            </a:pPr>
            <a:fld id="{00000000-1234-1234-1234-123412341234}" type="slidenum">
              <a:rPr lang="en-US" sz="2800" b="0" i="0" u="none" strike="noStrike" cap="none">
                <a:solidFill>
                  <a:srgbClr val="3366FF"/>
                </a:solidFill>
                <a:latin typeface="Arial"/>
                <a:ea typeface="Arial"/>
                <a:cs typeface="Arial"/>
                <a:sym typeface="Arial"/>
              </a:rPr>
              <a:t>1</a:t>
            </a:fld>
            <a:endParaRPr sz="2800" b="0" i="0" u="none" strike="noStrike" cap="none">
              <a:solidFill>
                <a:srgbClr val="3366FF"/>
              </a:solidFill>
              <a:latin typeface="Arial"/>
              <a:ea typeface="Arial"/>
              <a:cs typeface="Arial"/>
              <a:sym typeface="Arial"/>
            </a:endParaRPr>
          </a:p>
        </p:txBody>
      </p:sp>
      <p:sp>
        <p:nvSpPr>
          <p:cNvPr id="53" name="Google Shape;53;p1:notes"/>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 name="Google Shape;54;p1:notes"/>
          <p:cNvSpPr txBox="1">
            <a:spLocks noGrp="1"/>
          </p:cNvSpPr>
          <p:nvPr>
            <p:ph type="body" idx="1"/>
          </p:nvPr>
        </p:nvSpPr>
        <p:spPr>
          <a:xfrm>
            <a:off x="695809" y="4386189"/>
            <a:ext cx="5558456" cy="4155916"/>
          </a:xfrm>
          <a:prstGeom prst="rect">
            <a:avLst/>
          </a:prstGeom>
          <a:noFill/>
          <a:ln>
            <a:noFill/>
          </a:ln>
        </p:spPr>
        <p:txBody>
          <a:bodyPr spcFirstLastPara="1" wrap="square" lIns="92475" tIns="46225" rIns="92475" bIns="462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454c38890_6_53:notes"/>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916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1C2DFE11-64AC-DE82-B725-5E6865CD99C4}"/>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D1A7385C-AD3C-9EA7-9D75-F0496540394E}"/>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BEA95DB6-FB38-F4BF-EBD3-F22276556BD7}"/>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2674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CAD2477C-8835-C79D-983D-C9D6250B335C}"/>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61301A8D-6A36-4B62-446C-8E097E8BE966}"/>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1D828C61-67AD-C0CD-BCEE-D2820425500B}"/>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581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3371C51B-8FF5-B6F0-83F8-FB67A0D8544C}"/>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28EB5B2D-801A-A9B1-FB1E-792BF6B43F5D}"/>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50912FAF-F18A-0DBC-2441-817BA4940ED6}"/>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73677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5F376D28-D64E-F7FF-8021-AB3A420573DE}"/>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8A9B6541-B016-0267-091E-2E7541E350B2}"/>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E5FD0994-7305-A429-F88F-768E84D5D524}"/>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1228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FAA978FF-185B-BBD3-C798-AEB3FAFB4D03}"/>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76065277-0F24-1512-D06F-1E2B9EC92D37}"/>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2084A7BE-3366-5B11-F230-D9233CE8450A}"/>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0566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727C1303-7797-6D4D-A6CA-CDB512DFADEA}"/>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2D686EA8-0668-5F8B-5F00-CBE99074D8C6}"/>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6E1D21F4-318B-894A-CBF9-7B2D7B6B0C77}"/>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49413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90E835D9-2FF6-D94F-13D1-EEEB4E4B1539}"/>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6C102609-3818-D0A9-1663-5DE237F64CA7}"/>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42088C91-1247-1F47-D1A8-11E7B77784C7}"/>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8264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95C4891D-2B24-AA82-27D1-B7794B2F63B5}"/>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C4918B0E-EF8D-7651-7450-4773C4E33F1B}"/>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0E394503-CC43-4770-B451-A42A3440E6F9}"/>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5577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63B9F0C4-3EA9-D927-AA38-966523E617CA}"/>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517A9E9E-1748-8A66-BCA5-F8B6D73B0A6E}"/>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9CCEACE9-9BBA-40C4-24E6-B9A98D3267E3}"/>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1240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199724BF-6284-FAEB-606E-41D716A34F1B}"/>
            </a:ext>
          </a:extLst>
        </p:cNvPr>
        <p:cNvGrpSpPr/>
        <p:nvPr/>
      </p:nvGrpSpPr>
      <p:grpSpPr>
        <a:xfrm>
          <a:off x="0" y="0"/>
          <a:ext cx="0" cy="0"/>
          <a:chOff x="0" y="0"/>
          <a:chExt cx="0" cy="0"/>
        </a:xfrm>
      </p:grpSpPr>
      <p:sp>
        <p:nvSpPr>
          <p:cNvPr id="67" name="Google Shape;67;g11454c38890_6_53:notes">
            <a:extLst>
              <a:ext uri="{FF2B5EF4-FFF2-40B4-BE49-F238E27FC236}">
                <a16:creationId xmlns:a16="http://schemas.microsoft.com/office/drawing/2014/main" id="{B72FB28B-9EB9-91B1-2E6D-E8100F9875CC}"/>
              </a:ext>
            </a:extLst>
          </p:cNvPr>
          <p:cNvSpPr txBox="1">
            <a:spLocks noGrp="1"/>
          </p:cNvSpPr>
          <p:nvPr>
            <p:ph type="body" idx="1"/>
          </p:nvPr>
        </p:nvSpPr>
        <p:spPr>
          <a:xfrm>
            <a:off x="695809" y="4386190"/>
            <a:ext cx="5558393" cy="415605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chemeClr val="dk1"/>
              </a:solidFill>
              <a:latin typeface="Arial"/>
              <a:ea typeface="Arial"/>
              <a:cs typeface="Arial"/>
              <a:sym typeface="Arial"/>
            </a:endParaRPr>
          </a:p>
        </p:txBody>
      </p:sp>
      <p:sp>
        <p:nvSpPr>
          <p:cNvPr id="68" name="Google Shape;68;g11454c38890_6_53:notes">
            <a:extLst>
              <a:ext uri="{FF2B5EF4-FFF2-40B4-BE49-F238E27FC236}">
                <a16:creationId xmlns:a16="http://schemas.microsoft.com/office/drawing/2014/main" id="{EA858251-1A4B-D12A-0BA6-F4756C55D6A0}"/>
              </a:ext>
            </a:extLst>
          </p:cNvPr>
          <p:cNvSpPr>
            <a:spLocks noGrp="1" noRot="1" noChangeAspect="1"/>
          </p:cNvSpPr>
          <p:nvPr>
            <p:ph type="sldImg" idx="2"/>
          </p:nvPr>
        </p:nvSpPr>
        <p:spPr>
          <a:xfrm>
            <a:off x="1168400" y="693738"/>
            <a:ext cx="4616450" cy="34623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137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9pPr>
          </a:lstStyle>
          <a:p>
            <a:endParaRPr/>
          </a:p>
        </p:txBody>
      </p:sp>
      <p:sp>
        <p:nvSpPr>
          <p:cNvPr id="15" name="Google Shape;15;p2"/>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557950" y="6333300"/>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1219200" y="274637"/>
            <a:ext cx="7467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6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5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4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0" name="Google Shape;20;p3"/>
          <p:cNvSpPr txBox="1">
            <a:spLocks noGrp="1"/>
          </p:cNvSpPr>
          <p:nvPr>
            <p:ph type="dt" idx="10"/>
          </p:nvPr>
        </p:nvSpPr>
        <p:spPr>
          <a:xfrm>
            <a:off x="457200" y="6245225"/>
            <a:ext cx="2133600" cy="476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p3"/>
          <p:cNvSpPr txBox="1">
            <a:spLocks noGrp="1"/>
          </p:cNvSpPr>
          <p:nvPr>
            <p:ph type="ftr" idx="11"/>
          </p:nvPr>
        </p:nvSpPr>
        <p:spPr>
          <a:xfrm>
            <a:off x="3124200" y="6245225"/>
            <a:ext cx="2895600" cy="4761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p3"/>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p5"/>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9pPr>
          </a:lstStyle>
          <a:p>
            <a:endParaRPr/>
          </a:p>
        </p:txBody>
      </p:sp>
      <p:sp>
        <p:nvSpPr>
          <p:cNvPr id="33" name="Google Shape;33;p6"/>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4" name="Google Shape;34;p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9pPr>
          </a:lstStyle>
          <a:p>
            <a:endParaRPr/>
          </a:p>
        </p:txBody>
      </p:sp>
      <p:sp>
        <p:nvSpPr>
          <p:cNvPr id="37" name="Google Shape;37;p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8"/>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8"/>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4200"/>
              <a:buFont typeface="Arial"/>
              <a:buNone/>
              <a:defRPr sz="4200" b="0" i="0" u="none" strike="noStrike" cap="none">
                <a:solidFill>
                  <a:srgbClr val="000000"/>
                </a:solidFill>
                <a:latin typeface="Arial"/>
                <a:ea typeface="Arial"/>
                <a:cs typeface="Arial"/>
                <a:sym typeface="Arial"/>
              </a:defRPr>
            </a:lvl9pPr>
          </a:lstStyle>
          <a:p>
            <a:endParaRPr/>
          </a:p>
        </p:txBody>
      </p:sp>
      <p:sp>
        <p:nvSpPr>
          <p:cNvPr id="41" name="Google Shape;41;p8"/>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8"/>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3" name="Google Shape;43;p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9"/>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6" name="Google Shape;46;p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0"/>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2000"/>
              <a:buFont typeface="Arial"/>
              <a:buNone/>
              <a:defRPr sz="12000" b="0" i="0" u="none" strike="noStrike" cap="none">
                <a:solidFill>
                  <a:srgbClr val="000000"/>
                </a:solidFill>
                <a:latin typeface="Arial"/>
                <a:ea typeface="Arial"/>
                <a:cs typeface="Arial"/>
                <a:sym typeface="Arial"/>
              </a:defRPr>
            </a:lvl9pPr>
          </a:lstStyle>
          <a:p>
            <a:r>
              <a:t>xx%</a:t>
            </a:r>
          </a:p>
        </p:txBody>
      </p:sp>
      <p:sp>
        <p:nvSpPr>
          <p:cNvPr id="49" name="Google Shape;49;p10"/>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0" name="Google Shape;50;p1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1" name="Google Shape;11;p1"/>
          <p:cNvSpPr txBox="1">
            <a:spLocks noGrp="1"/>
          </p:cNvSpPr>
          <p:nvPr>
            <p:ph type="sldNum" idx="12"/>
          </p:nvPr>
        </p:nvSpPr>
        <p:spPr>
          <a:xfrm>
            <a:off x="8464432" y="6235925"/>
            <a:ext cx="548700" cy="528557"/>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 name="Picture 1"/>
          <p:cNvPicPr>
            <a:picLocks noChangeAspect="1"/>
          </p:cNvPicPr>
          <p:nvPr userDrawn="1"/>
        </p:nvPicPr>
        <p:blipFill>
          <a:blip r:embed="rId11"/>
          <a:stretch>
            <a:fillRect/>
          </a:stretch>
        </p:blipFill>
        <p:spPr>
          <a:xfrm>
            <a:off x="0" y="0"/>
            <a:ext cx="1207113" cy="1731414"/>
          </a:xfrm>
          <a:prstGeom prst="rect">
            <a:avLst/>
          </a:prstGeom>
        </p:spPr>
      </p:pic>
    </p:spTree>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Lst>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46CE7D5-CF57-46EF-B807-FDD0502418D4}" type="datetimeFigureOut">
              <a:rPr lang="en-US" smtClean="0"/>
              <a:t>1/30/2026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1"/>
          <p:cNvSpPr txBox="1">
            <a:spLocks noGrp="1"/>
          </p:cNvSpPr>
          <p:nvPr>
            <p:ph type="ctrTitle"/>
          </p:nvPr>
        </p:nvSpPr>
        <p:spPr>
          <a:xfrm>
            <a:off x="269632" y="1536502"/>
            <a:ext cx="8452338" cy="3563035"/>
          </a:xfrm>
          <a:prstGeom prst="rect">
            <a:avLst/>
          </a:prstGeom>
          <a:noFill/>
          <a:ln>
            <a:noFill/>
          </a:ln>
        </p:spPr>
        <p:txBody>
          <a:bodyPr spcFirstLastPara="1" wrap="square" lIns="91425" tIns="45700" rIns="91425" bIns="45700" anchor="ctr" anchorCtr="0">
            <a:noAutofit/>
          </a:bodyPr>
          <a:lstStyle/>
          <a:p>
            <a:pPr>
              <a:buClr>
                <a:schemeClr val="dk1"/>
              </a:buClr>
            </a:pPr>
            <a:r>
              <a:rPr lang="en-US" sz="2400" b="1" i="0" u="none" strike="noStrike" cap="none" dirty="0">
                <a:solidFill>
                  <a:schemeClr val="tx1"/>
                </a:solidFill>
                <a:latin typeface="Roboto" panose="02000000000000000000" pitchFamily="2" charset="0"/>
                <a:ea typeface="Roboto" panose="02000000000000000000" pitchFamily="2" charset="0"/>
                <a:cs typeface="Garamond"/>
                <a:sym typeface="Garamond"/>
              </a:rPr>
              <a:t>THE ROMAN CATHOLIC </a:t>
            </a:r>
            <a:br>
              <a:rPr lang="en-US" sz="2400" b="1" i="0" u="none" strike="noStrike" cap="none" dirty="0">
                <a:latin typeface="Roboto" panose="02000000000000000000" pitchFamily="2" charset="0"/>
                <a:ea typeface="Roboto" panose="02000000000000000000" pitchFamily="2" charset="0"/>
                <a:cs typeface="Garamond"/>
              </a:rPr>
            </a:br>
            <a:r>
              <a:rPr lang="en-US" sz="2400" b="1" i="0" u="none" strike="noStrike" cap="none" dirty="0">
                <a:solidFill>
                  <a:schemeClr val="tx1"/>
                </a:solidFill>
                <a:latin typeface="Roboto" panose="02000000000000000000" pitchFamily="2" charset="0"/>
                <a:ea typeface="Roboto" panose="02000000000000000000" pitchFamily="2" charset="0"/>
                <a:cs typeface="Garamond"/>
                <a:sym typeface="Garamond"/>
              </a:rPr>
              <a:t>ARCHDIOCESE OF WASHINGTON</a:t>
            </a:r>
            <a:br>
              <a:rPr lang="en-US" sz="2400" b="1" i="0" u="none" strike="noStrike" cap="none" dirty="0">
                <a:latin typeface="Roboto" panose="02000000000000000000" pitchFamily="2" charset="0"/>
                <a:ea typeface="Roboto" panose="02000000000000000000" pitchFamily="2" charset="0"/>
                <a:cs typeface="Garamond"/>
              </a:rPr>
            </a:br>
            <a:br>
              <a:rPr lang="en-US" sz="2400" b="1" i="0" u="none" strike="noStrike" cap="none" dirty="0">
                <a:latin typeface="Roboto" panose="02000000000000000000" pitchFamily="2" charset="0"/>
                <a:ea typeface="Roboto" panose="02000000000000000000" pitchFamily="2" charset="0"/>
                <a:cs typeface="Garamond"/>
              </a:rPr>
            </a:br>
            <a:r>
              <a:rPr lang="en-US" sz="4400" b="1" i="1" u="none" strike="noStrike" cap="none" dirty="0">
                <a:solidFill>
                  <a:srgbClr val="990000"/>
                </a:solidFill>
                <a:latin typeface="Roboto" panose="02000000000000000000" pitchFamily="2" charset="0"/>
                <a:ea typeface="Roboto" panose="02000000000000000000" pitchFamily="2" charset="0"/>
                <a:cs typeface="Garamond"/>
                <a:sym typeface="Garamond"/>
              </a:rPr>
              <a:t>Template for </a:t>
            </a:r>
            <a:br>
              <a:rPr lang="en-US" sz="4400" b="1" i="1" u="none" strike="noStrike" cap="none" dirty="0">
                <a:solidFill>
                  <a:srgbClr val="990000"/>
                </a:solidFill>
                <a:latin typeface="Roboto" panose="02000000000000000000" pitchFamily="2" charset="0"/>
                <a:ea typeface="Roboto" panose="02000000000000000000" pitchFamily="2" charset="0"/>
                <a:cs typeface="Garamond"/>
                <a:sym typeface="Garamond"/>
              </a:rPr>
            </a:br>
            <a:r>
              <a:rPr lang="en-US" sz="4400" b="1" i="1" u="none" strike="noStrike" cap="none" dirty="0">
                <a:solidFill>
                  <a:srgbClr val="990000"/>
                </a:solidFill>
                <a:latin typeface="Roboto" panose="02000000000000000000" pitchFamily="2" charset="0"/>
                <a:ea typeface="Roboto" panose="02000000000000000000" pitchFamily="2" charset="0"/>
                <a:cs typeface="Garamond"/>
                <a:sym typeface="Garamond"/>
              </a:rPr>
              <a:t>Strategic Planning</a:t>
            </a:r>
            <a:br>
              <a:rPr lang="en-US" sz="4400" b="1" i="1" dirty="0">
                <a:latin typeface="Roboto" panose="02000000000000000000" pitchFamily="2" charset="0"/>
                <a:ea typeface="Roboto" panose="02000000000000000000" pitchFamily="2" charset="0"/>
                <a:cs typeface="Garamond"/>
              </a:rPr>
            </a:br>
            <a:endParaRPr lang="en-US" sz="2400" b="1" i="1" dirty="0">
              <a:solidFill>
                <a:schemeClr val="tx1"/>
              </a:solidFill>
              <a:latin typeface="Roboto" panose="02000000000000000000" pitchFamily="2" charset="0"/>
              <a:ea typeface="Roboto" panose="02000000000000000000" pitchFamily="2" charset="0"/>
              <a:cs typeface="Garamond"/>
            </a:endParaRPr>
          </a:p>
        </p:txBody>
      </p:sp>
      <p:sp>
        <p:nvSpPr>
          <p:cNvPr id="57" name="Google Shape;57;p1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sz="1050"/>
              <a:t>1</a:t>
            </a:fld>
            <a:endParaRPr sz="105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with a shield and a crown&#10;&#10;Description automatically generated">
            <a:extLst>
              <a:ext uri="{FF2B5EF4-FFF2-40B4-BE49-F238E27FC236}">
                <a16:creationId xmlns:a16="http://schemas.microsoft.com/office/drawing/2014/main" id="{E372BF34-3B47-B3CC-5E1E-8482DF18E810}"/>
              </a:ext>
            </a:extLst>
          </p:cNvPr>
          <p:cNvPicPr>
            <a:picLocks noChangeAspect="1"/>
          </p:cNvPicPr>
          <p:nvPr/>
        </p:nvPicPr>
        <p:blipFill>
          <a:blip r:embed="rId2"/>
          <a:stretch>
            <a:fillRect/>
          </a:stretch>
        </p:blipFill>
        <p:spPr>
          <a:xfrm>
            <a:off x="358910" y="177833"/>
            <a:ext cx="974792" cy="1405038"/>
          </a:xfrm>
          <a:prstGeom prst="rect">
            <a:avLst/>
          </a:prstGeom>
        </p:spPr>
      </p:pic>
      <p:sp>
        <p:nvSpPr>
          <p:cNvPr id="6" name="Google Shape;70;p13">
            <a:extLst>
              <a:ext uri="{FF2B5EF4-FFF2-40B4-BE49-F238E27FC236}">
                <a16:creationId xmlns:a16="http://schemas.microsoft.com/office/drawing/2014/main" id="{C2CAFD13-B2C7-B983-8A6F-3222E6F4FCBF}"/>
              </a:ext>
            </a:extLst>
          </p:cNvPr>
          <p:cNvSpPr txBox="1">
            <a:spLocks noGrp="1"/>
          </p:cNvSpPr>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9pPr>
          </a:lstStyle>
          <a:p>
            <a:r>
              <a:rPr lang="en-US" sz="4000" b="1">
                <a:solidFill>
                  <a:srgbClr val="990000"/>
                </a:solidFill>
                <a:latin typeface="Roboto" panose="02000000000000000000" pitchFamily="2" charset="0"/>
                <a:ea typeface="Roboto" panose="02000000000000000000" pitchFamily="2" charset="0"/>
                <a:cs typeface="Times New Roman"/>
                <a:sym typeface="Times New Roman"/>
              </a:rPr>
              <a:t>Prayer</a:t>
            </a:r>
            <a:endParaRPr lang="en-US" sz="180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9" name="Rectangle 5">
            <a:extLst>
              <a:ext uri="{FF2B5EF4-FFF2-40B4-BE49-F238E27FC236}">
                <a16:creationId xmlns:a16="http://schemas.microsoft.com/office/drawing/2014/main" id="{D16CF057-50D3-AA56-0C33-EF6CF47E5150}"/>
              </a:ext>
            </a:extLst>
          </p:cNvPr>
          <p:cNvSpPr>
            <a:spLocks noChangeArrowheads="1"/>
          </p:cNvSpPr>
          <p:nvPr/>
        </p:nvSpPr>
        <p:spPr bwMode="auto">
          <a:xfrm>
            <a:off x="713232" y="1606703"/>
            <a:ext cx="5788152"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rPr>
              <a:t>Dear heavenly Father,</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rPr>
            </a:b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rPr>
              <a:t>We ask your grace as we plan to effectively plan for the future of our school to improve instruction and support our learning to reflect the blessing all our schools are. Ensure that our work is always focused on our student and teachers.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34817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D865-3C61-DD09-EFBC-E157B772D59D}"/>
              </a:ext>
            </a:extLst>
          </p:cNvPr>
          <p:cNvSpPr>
            <a:spLocks noGrp="1"/>
          </p:cNvSpPr>
          <p:nvPr>
            <p:ph type="title"/>
          </p:nvPr>
        </p:nvSpPr>
        <p:spPr/>
        <p:txBody>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Successful Catholic School</a:t>
            </a:r>
            <a:endParaRPr lang="en-US" sz="40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CB6EBC99-B776-A243-7F74-382D89DE8C2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graphicFrame>
        <p:nvGraphicFramePr>
          <p:cNvPr id="5" name="Diagram 4">
            <a:extLst>
              <a:ext uri="{FF2B5EF4-FFF2-40B4-BE49-F238E27FC236}">
                <a16:creationId xmlns:a16="http://schemas.microsoft.com/office/drawing/2014/main" id="{D424DF69-4385-5FBF-FDFF-6407726F534F}"/>
              </a:ext>
            </a:extLst>
          </p:cNvPr>
          <p:cNvGraphicFramePr/>
          <p:nvPr>
            <p:extLst>
              <p:ext uri="{D42A27DB-BD31-4B8C-83A1-F6EECF244321}">
                <p14:modId xmlns:p14="http://schemas.microsoft.com/office/powerpoint/2010/main" val="4128008707"/>
              </p:ext>
            </p:extLst>
          </p:nvPr>
        </p:nvGraphicFramePr>
        <p:xfrm>
          <a:off x="910467" y="1320854"/>
          <a:ext cx="7168699" cy="5162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574762"/>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3"/>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Cultivating a Catholic Identity</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4</a:t>
            </a:fld>
            <a:endParaRPr sz="1100" dirty="0"/>
          </a:p>
        </p:txBody>
      </p:sp>
      <p:sp>
        <p:nvSpPr>
          <p:cNvPr id="3" name="Text Placeholder 2">
            <a:extLst>
              <a:ext uri="{FF2B5EF4-FFF2-40B4-BE49-F238E27FC236}">
                <a16:creationId xmlns:a16="http://schemas.microsoft.com/office/drawing/2014/main" id="{21F34357-2155-3193-5BB1-6F32370E1D08}"/>
              </a:ext>
            </a:extLst>
          </p:cNvPr>
          <p:cNvSpPr>
            <a:spLocks noGrp="1"/>
          </p:cNvSpPr>
          <p:nvPr>
            <p:ph type="body" idx="1"/>
          </p:nvPr>
        </p:nvSpPr>
        <p:spPr>
          <a:xfrm>
            <a:off x="936005" y="2020877"/>
            <a:ext cx="7339315" cy="4078171"/>
          </a:xfrm>
        </p:spPr>
        <p:txBody>
          <a:bodyPr/>
          <a:lstStyle/>
          <a:p>
            <a:pPr marL="139700" indent="0">
              <a:buNone/>
            </a:pPr>
            <a:r>
              <a:rPr lang="en-US" sz="2500" b="1" dirty="0">
                <a:solidFill>
                  <a:schemeClr val="tx1"/>
                </a:solidFill>
                <a:latin typeface="Roboto" panose="02000000000000000000" pitchFamily="2" charset="0"/>
                <a:ea typeface="Roboto" panose="02000000000000000000" pitchFamily="2" charset="0"/>
                <a:sym typeface="Garamond"/>
              </a:rPr>
              <a:t>The Goal: Create a culture where being Catholic is part of who they are and prepares students for the transition to adulthood</a:t>
            </a: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grpSp>
        <p:nvGrpSpPr>
          <p:cNvPr id="19" name="Group 18">
            <a:extLst>
              <a:ext uri="{FF2B5EF4-FFF2-40B4-BE49-F238E27FC236}">
                <a16:creationId xmlns:a16="http://schemas.microsoft.com/office/drawing/2014/main" id="{56395761-9CA3-7590-20F9-FB46DE014E1F}"/>
              </a:ext>
            </a:extLst>
          </p:cNvPr>
          <p:cNvGrpSpPr/>
          <p:nvPr/>
        </p:nvGrpSpPr>
        <p:grpSpPr>
          <a:xfrm>
            <a:off x="1233855" y="3429000"/>
            <a:ext cx="5933861" cy="3383280"/>
            <a:chOff x="301757" y="3338045"/>
            <a:chExt cx="5933861" cy="3383280"/>
          </a:xfrm>
        </p:grpSpPr>
        <p:pic>
          <p:nvPicPr>
            <p:cNvPr id="7" name="Picture 6">
              <a:extLst>
                <a:ext uri="{FF2B5EF4-FFF2-40B4-BE49-F238E27FC236}">
                  <a16:creationId xmlns:a16="http://schemas.microsoft.com/office/drawing/2014/main" id="{5AD184B5-3BB3-B6B2-4AFA-54065A12BC32}"/>
                </a:ext>
              </a:extLst>
            </p:cNvPr>
            <p:cNvPicPr>
              <a:picLocks noChangeAspect="1"/>
            </p:cNvPicPr>
            <p:nvPr/>
          </p:nvPicPr>
          <p:blipFill>
            <a:blip r:embed="rId3"/>
            <a:srcRect r="7664"/>
            <a:stretch>
              <a:fillRect/>
            </a:stretch>
          </p:blipFill>
          <p:spPr>
            <a:xfrm>
              <a:off x="301757" y="3338045"/>
              <a:ext cx="5933861" cy="3383280"/>
            </a:xfrm>
            <a:prstGeom prst="rect">
              <a:avLst/>
            </a:prstGeom>
          </p:spPr>
        </p:pic>
        <p:sp>
          <p:nvSpPr>
            <p:cNvPr id="8" name="Callout: Line 7">
              <a:extLst>
                <a:ext uri="{FF2B5EF4-FFF2-40B4-BE49-F238E27FC236}">
                  <a16:creationId xmlns:a16="http://schemas.microsoft.com/office/drawing/2014/main" id="{BE9485AC-8D4A-3DAF-0102-34F986704706}"/>
                </a:ext>
              </a:extLst>
            </p:cNvPr>
            <p:cNvSpPr/>
            <p:nvPr/>
          </p:nvSpPr>
          <p:spPr>
            <a:xfrm>
              <a:off x="4462272" y="3502089"/>
              <a:ext cx="1649458" cy="213093"/>
            </a:xfrm>
            <a:prstGeom prst="borderCallout1">
              <a:avLst/>
            </a:prstGeom>
            <a:solidFill>
              <a:srgbClr val="CBE9F0"/>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Roboto" panose="02000000000000000000" pitchFamily="2" charset="0"/>
                  <a:ea typeface="Roboto" panose="02000000000000000000" pitchFamily="2" charset="0"/>
                </a:rPr>
                <a:t>Catechesis</a:t>
              </a:r>
            </a:p>
          </p:txBody>
        </p:sp>
        <p:sp>
          <p:nvSpPr>
            <p:cNvPr id="11" name="Callout: Line 10">
              <a:extLst>
                <a:ext uri="{FF2B5EF4-FFF2-40B4-BE49-F238E27FC236}">
                  <a16:creationId xmlns:a16="http://schemas.microsoft.com/office/drawing/2014/main" id="{0568AA44-BBA0-A498-A78D-FF09994F9231}"/>
                </a:ext>
              </a:extLst>
            </p:cNvPr>
            <p:cNvSpPr/>
            <p:nvPr/>
          </p:nvSpPr>
          <p:spPr>
            <a:xfrm>
              <a:off x="4462271" y="3813227"/>
              <a:ext cx="1649459" cy="213093"/>
            </a:xfrm>
            <a:prstGeom prst="borderCallout1">
              <a:avLst/>
            </a:prstGeom>
            <a:solidFill>
              <a:srgbClr val="CBE9F0"/>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Roboto" panose="02000000000000000000" pitchFamily="2" charset="0"/>
                  <a:ea typeface="Roboto" panose="02000000000000000000" pitchFamily="2" charset="0"/>
                </a:rPr>
                <a:t>Liturgy</a:t>
              </a:r>
            </a:p>
          </p:txBody>
        </p:sp>
        <p:sp>
          <p:nvSpPr>
            <p:cNvPr id="12" name="Callout: Line 11">
              <a:extLst>
                <a:ext uri="{FF2B5EF4-FFF2-40B4-BE49-F238E27FC236}">
                  <a16:creationId xmlns:a16="http://schemas.microsoft.com/office/drawing/2014/main" id="{BB2A6242-DC7E-D7FA-B57D-10BB19A6A443}"/>
                </a:ext>
              </a:extLst>
            </p:cNvPr>
            <p:cNvSpPr/>
            <p:nvPr/>
          </p:nvSpPr>
          <p:spPr>
            <a:xfrm>
              <a:off x="4462271" y="4124364"/>
              <a:ext cx="1649460" cy="408023"/>
            </a:xfrm>
            <a:prstGeom prst="borderCallout1">
              <a:avLst/>
            </a:prstGeom>
            <a:solidFill>
              <a:srgbClr val="CBE9F0"/>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Roboto" panose="02000000000000000000" pitchFamily="2" charset="0"/>
                  <a:ea typeface="Roboto" panose="02000000000000000000" pitchFamily="2" charset="0"/>
                </a:rPr>
                <a:t>Explicit Instruction</a:t>
              </a:r>
            </a:p>
          </p:txBody>
        </p:sp>
        <p:sp>
          <p:nvSpPr>
            <p:cNvPr id="13" name="Callout: Line 12">
              <a:extLst>
                <a:ext uri="{FF2B5EF4-FFF2-40B4-BE49-F238E27FC236}">
                  <a16:creationId xmlns:a16="http://schemas.microsoft.com/office/drawing/2014/main" id="{FFD557B8-245F-ABC8-A037-33111D318E3C}"/>
                </a:ext>
              </a:extLst>
            </p:cNvPr>
            <p:cNvSpPr/>
            <p:nvPr/>
          </p:nvSpPr>
          <p:spPr>
            <a:xfrm>
              <a:off x="4462272" y="4888342"/>
              <a:ext cx="1649458" cy="213093"/>
            </a:xfrm>
            <a:prstGeom prst="borderCallout1">
              <a:avLst/>
            </a:prstGeom>
            <a:solidFill>
              <a:srgbClr val="92D2E7"/>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Roboto" panose="02000000000000000000" pitchFamily="2" charset="0"/>
                  <a:ea typeface="Roboto" panose="02000000000000000000" pitchFamily="2" charset="0"/>
                </a:rPr>
                <a:t>School Ethos</a:t>
              </a:r>
            </a:p>
          </p:txBody>
        </p:sp>
        <p:sp>
          <p:nvSpPr>
            <p:cNvPr id="14" name="Callout: Line 13">
              <a:extLst>
                <a:ext uri="{FF2B5EF4-FFF2-40B4-BE49-F238E27FC236}">
                  <a16:creationId xmlns:a16="http://schemas.microsoft.com/office/drawing/2014/main" id="{088A3803-E9C2-D9F0-FBFD-0CD495003845}"/>
                </a:ext>
              </a:extLst>
            </p:cNvPr>
            <p:cNvSpPr/>
            <p:nvPr/>
          </p:nvSpPr>
          <p:spPr>
            <a:xfrm>
              <a:off x="4462272" y="5199480"/>
              <a:ext cx="1649458" cy="213093"/>
            </a:xfrm>
            <a:prstGeom prst="borderCallout1">
              <a:avLst/>
            </a:prstGeom>
            <a:solidFill>
              <a:srgbClr val="80C0DD"/>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Roboto" panose="02000000000000000000" pitchFamily="2" charset="0"/>
                  <a:ea typeface="Roboto" panose="02000000000000000000" pitchFamily="2" charset="0"/>
                </a:rPr>
                <a:t>Relationships</a:t>
              </a:r>
            </a:p>
          </p:txBody>
        </p:sp>
        <p:sp>
          <p:nvSpPr>
            <p:cNvPr id="15" name="Callout: Line 14">
              <a:extLst>
                <a:ext uri="{FF2B5EF4-FFF2-40B4-BE49-F238E27FC236}">
                  <a16:creationId xmlns:a16="http://schemas.microsoft.com/office/drawing/2014/main" id="{C0FF7AA1-73E6-A2F3-733B-30D855A496C0}"/>
                </a:ext>
              </a:extLst>
            </p:cNvPr>
            <p:cNvSpPr/>
            <p:nvPr/>
          </p:nvSpPr>
          <p:spPr>
            <a:xfrm>
              <a:off x="4462272" y="5510618"/>
              <a:ext cx="1649458" cy="408023"/>
            </a:xfrm>
            <a:prstGeom prst="borderCallout1">
              <a:avLst>
                <a:gd name="adj1" fmla="val 18750"/>
                <a:gd name="adj2" fmla="val -8333"/>
                <a:gd name="adj3" fmla="val 61896"/>
                <a:gd name="adj4" fmla="val -38691"/>
              </a:avLst>
            </a:prstGeom>
            <a:solidFill>
              <a:srgbClr val="71B0D2"/>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Roboto" panose="02000000000000000000" pitchFamily="2" charset="0"/>
                  <a:ea typeface="Roboto" panose="02000000000000000000" pitchFamily="2" charset="0"/>
                </a:rPr>
                <a:t>The Hidden Curriculum</a:t>
              </a:r>
            </a:p>
          </p:txBody>
        </p:sp>
        <p:sp>
          <p:nvSpPr>
            <p:cNvPr id="16" name="TextBox 15">
              <a:extLst>
                <a:ext uri="{FF2B5EF4-FFF2-40B4-BE49-F238E27FC236}">
                  <a16:creationId xmlns:a16="http://schemas.microsoft.com/office/drawing/2014/main" id="{959AD5D4-EF9C-58B4-4F25-5DE0B6F91EDF}"/>
                </a:ext>
              </a:extLst>
            </p:cNvPr>
            <p:cNvSpPr txBox="1"/>
            <p:nvPr/>
          </p:nvSpPr>
          <p:spPr>
            <a:xfrm>
              <a:off x="1404047" y="3505450"/>
              <a:ext cx="1649458" cy="307777"/>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Visible Pedagogy</a:t>
              </a:r>
            </a:p>
          </p:txBody>
        </p:sp>
        <p:sp>
          <p:nvSpPr>
            <p:cNvPr id="17" name="TextBox 16">
              <a:extLst>
                <a:ext uri="{FF2B5EF4-FFF2-40B4-BE49-F238E27FC236}">
                  <a16:creationId xmlns:a16="http://schemas.microsoft.com/office/drawing/2014/main" id="{833D8863-BFEA-EB69-308F-45A47B90EEF9}"/>
                </a:ext>
              </a:extLst>
            </p:cNvPr>
            <p:cNvSpPr txBox="1"/>
            <p:nvPr/>
          </p:nvSpPr>
          <p:spPr>
            <a:xfrm>
              <a:off x="1066801" y="5551659"/>
              <a:ext cx="1723594" cy="307777"/>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Invisible Pedagogy</a:t>
              </a:r>
            </a:p>
          </p:txBody>
        </p:sp>
      </p:grpSp>
    </p:spTree>
    <p:extLst>
      <p:ext uri="{BB962C8B-B14F-4D97-AF65-F5344CB8AC3E}">
        <p14:creationId xmlns:p14="http://schemas.microsoft.com/office/powerpoint/2010/main" val="608699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A152B2F6-2C6C-4ABC-30D8-1DC427C00279}"/>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195BF27A-27FE-0981-1AAD-DF5AF7FDB2E2}"/>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Financial Mechanics</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10837C75-20D7-8750-2C3F-C90F61AAE9A0}"/>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5</a:t>
            </a:fld>
            <a:endParaRPr sz="1100" dirty="0"/>
          </a:p>
        </p:txBody>
      </p:sp>
      <p:sp>
        <p:nvSpPr>
          <p:cNvPr id="3" name="Text Placeholder 2">
            <a:extLst>
              <a:ext uri="{FF2B5EF4-FFF2-40B4-BE49-F238E27FC236}">
                <a16:creationId xmlns:a16="http://schemas.microsoft.com/office/drawing/2014/main" id="{401B2044-9E7F-55DF-00B0-B0F182FDECB0}"/>
              </a:ext>
            </a:extLst>
          </p:cNvPr>
          <p:cNvSpPr>
            <a:spLocks noGrp="1"/>
          </p:cNvSpPr>
          <p:nvPr>
            <p:ph type="body" idx="1"/>
          </p:nvPr>
        </p:nvSpPr>
        <p:spPr>
          <a:xfrm>
            <a:off x="868680" y="1548929"/>
            <a:ext cx="7339315" cy="4078171"/>
          </a:xfrm>
        </p:spPr>
        <p:txBody>
          <a:bodyPr/>
          <a:lstStyle/>
          <a:p>
            <a:pPr marL="139700" indent="0">
              <a:buNone/>
            </a:pPr>
            <a:r>
              <a:rPr lang="en-US" sz="2500" b="1" dirty="0">
                <a:solidFill>
                  <a:schemeClr val="tx1"/>
                </a:solidFill>
                <a:latin typeface="Roboto" panose="02000000000000000000" pitchFamily="2" charset="0"/>
                <a:ea typeface="Roboto" panose="02000000000000000000" pitchFamily="2" charset="0"/>
                <a:sym typeface="Garamond"/>
              </a:rPr>
              <a:t>Reality of School Budgets</a:t>
            </a: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graphicFrame>
        <p:nvGraphicFramePr>
          <p:cNvPr id="5" name="Chart 4">
            <a:extLst>
              <a:ext uri="{FF2B5EF4-FFF2-40B4-BE49-F238E27FC236}">
                <a16:creationId xmlns:a16="http://schemas.microsoft.com/office/drawing/2014/main" id="{4020E733-EEA3-A643-70BC-3EC3371D4885}"/>
              </a:ext>
            </a:extLst>
          </p:cNvPr>
          <p:cNvGraphicFramePr/>
          <p:nvPr>
            <p:extLst>
              <p:ext uri="{D42A27DB-BD31-4B8C-83A1-F6EECF244321}">
                <p14:modId xmlns:p14="http://schemas.microsoft.com/office/powerpoint/2010/main" val="3782417494"/>
              </p:ext>
            </p:extLst>
          </p:nvPr>
        </p:nvGraphicFramePr>
        <p:xfrm>
          <a:off x="868680" y="1941785"/>
          <a:ext cx="6096000" cy="190368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C0A4139-886B-A468-7388-D36608CF5E58}"/>
              </a:ext>
            </a:extLst>
          </p:cNvPr>
          <p:cNvSpPr txBox="1"/>
          <p:nvPr/>
        </p:nvSpPr>
        <p:spPr>
          <a:xfrm>
            <a:off x="1144475" y="4061672"/>
            <a:ext cx="2460031" cy="1169551"/>
          </a:xfrm>
          <a:prstGeom prst="rect">
            <a:avLst/>
          </a:prstGeom>
          <a:noFill/>
        </p:spPr>
        <p:txBody>
          <a:bodyPr wrap="square" rtlCol="0">
            <a:spAutoFit/>
          </a:bodyPr>
          <a:lstStyle/>
          <a:p>
            <a:r>
              <a:rPr lang="en-US" dirty="0"/>
              <a:t>Budget Challenges:</a:t>
            </a:r>
          </a:p>
          <a:p>
            <a:pPr marL="285750" indent="-285750">
              <a:buFontTx/>
              <a:buChar char="-"/>
            </a:pPr>
            <a:r>
              <a:rPr lang="en-US" dirty="0"/>
              <a:t>80-85% of school budgets are tied to salaries and benefits</a:t>
            </a:r>
          </a:p>
          <a:p>
            <a:endParaRPr lang="en-US" dirty="0"/>
          </a:p>
        </p:txBody>
      </p:sp>
    </p:spTree>
    <p:extLst>
      <p:ext uri="{BB962C8B-B14F-4D97-AF65-F5344CB8AC3E}">
        <p14:creationId xmlns:p14="http://schemas.microsoft.com/office/powerpoint/2010/main" val="190173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B5DF6E3D-1E50-D509-3A79-2EF40FBB1ABE}"/>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27F850AE-1343-1421-BD17-F8E27CFA1A27}"/>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Governance Models</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E26D5103-507C-E79B-3150-B82F0B5EBAFB}"/>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6</a:t>
            </a:fld>
            <a:endParaRPr sz="1100" dirty="0"/>
          </a:p>
        </p:txBody>
      </p:sp>
      <p:sp>
        <p:nvSpPr>
          <p:cNvPr id="4" name="Text Placeholder 3">
            <a:extLst>
              <a:ext uri="{FF2B5EF4-FFF2-40B4-BE49-F238E27FC236}">
                <a16:creationId xmlns:a16="http://schemas.microsoft.com/office/drawing/2014/main" id="{E638D0F4-65E6-19B1-E885-B0A8EFB851EA}"/>
              </a:ext>
            </a:extLst>
          </p:cNvPr>
          <p:cNvSpPr>
            <a:spLocks noGrp="1"/>
          </p:cNvSpPr>
          <p:nvPr>
            <p:ph type="body" idx="1"/>
          </p:nvPr>
        </p:nvSpPr>
        <p:spPr>
          <a:xfrm>
            <a:off x="268421" y="1590736"/>
            <a:ext cx="2109019" cy="4526100"/>
          </a:xfrm>
          <a:ln>
            <a:noFill/>
          </a:ln>
        </p:spPr>
        <p:txBody>
          <a:bodyPr/>
          <a:lstStyle/>
          <a:p>
            <a:pPr marL="139700" indent="0">
              <a:buNone/>
            </a:pPr>
            <a:r>
              <a:rPr lang="en-US" dirty="0">
                <a:latin typeface="Roboto" panose="02000000000000000000" pitchFamily="2" charset="0"/>
                <a:ea typeface="Roboto" panose="02000000000000000000" pitchFamily="2" charset="0"/>
              </a:rPr>
              <a:t>Parish School</a:t>
            </a:r>
          </a:p>
          <a:p>
            <a:r>
              <a:rPr lang="en-US" dirty="0">
                <a:latin typeface="Roboto" panose="02000000000000000000" pitchFamily="2" charset="0"/>
                <a:ea typeface="Roboto" panose="02000000000000000000" pitchFamily="2" charset="0"/>
              </a:rPr>
              <a:t>Traditional single-parish model</a:t>
            </a:r>
          </a:p>
          <a:p>
            <a:r>
              <a:rPr lang="en-US" dirty="0">
                <a:latin typeface="Roboto" panose="02000000000000000000" pitchFamily="2" charset="0"/>
                <a:ea typeface="Roboto" panose="02000000000000000000" pitchFamily="2" charset="0"/>
              </a:rPr>
              <a:t>Including single parish with support from regional parishes that do not have schools. </a:t>
            </a:r>
          </a:p>
        </p:txBody>
      </p:sp>
      <p:sp>
        <p:nvSpPr>
          <p:cNvPr id="5" name="Text Placeholder 3">
            <a:extLst>
              <a:ext uri="{FF2B5EF4-FFF2-40B4-BE49-F238E27FC236}">
                <a16:creationId xmlns:a16="http://schemas.microsoft.com/office/drawing/2014/main" id="{6722AC3F-E1F4-0144-FBB0-1041F7F731D1}"/>
              </a:ext>
            </a:extLst>
          </p:cNvPr>
          <p:cNvSpPr txBox="1">
            <a:spLocks/>
          </p:cNvSpPr>
          <p:nvPr/>
        </p:nvSpPr>
        <p:spPr>
          <a:xfrm>
            <a:off x="4794933" y="1590736"/>
            <a:ext cx="2109019" cy="4526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5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4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pPr marL="139700" indent="0">
              <a:buFont typeface="Arial"/>
              <a:buNone/>
            </a:pPr>
            <a:r>
              <a:rPr lang="en-US" dirty="0">
                <a:latin typeface="Roboto" panose="02000000000000000000" pitchFamily="2" charset="0"/>
                <a:ea typeface="Roboto" panose="02000000000000000000" pitchFamily="2" charset="0"/>
              </a:rPr>
              <a:t>Consortium Model</a:t>
            </a:r>
          </a:p>
          <a:p>
            <a:r>
              <a:rPr lang="en-US" dirty="0">
                <a:latin typeface="Roboto" panose="02000000000000000000" pitchFamily="2" charset="0"/>
                <a:ea typeface="Roboto" panose="02000000000000000000" pitchFamily="2" charset="0"/>
              </a:rPr>
              <a:t>Groups of Schools sharing resources and centralized business practices</a:t>
            </a:r>
          </a:p>
        </p:txBody>
      </p:sp>
      <p:sp>
        <p:nvSpPr>
          <p:cNvPr id="6" name="Text Placeholder 3">
            <a:extLst>
              <a:ext uri="{FF2B5EF4-FFF2-40B4-BE49-F238E27FC236}">
                <a16:creationId xmlns:a16="http://schemas.microsoft.com/office/drawing/2014/main" id="{CC8E3B9C-BB90-474E-56F5-141B71F47289}"/>
              </a:ext>
            </a:extLst>
          </p:cNvPr>
          <p:cNvSpPr txBox="1">
            <a:spLocks/>
          </p:cNvSpPr>
          <p:nvPr/>
        </p:nvSpPr>
        <p:spPr>
          <a:xfrm>
            <a:off x="7034981" y="1599048"/>
            <a:ext cx="2109019" cy="4526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5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4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pPr marL="139700" indent="0">
              <a:buFont typeface="Arial"/>
              <a:buNone/>
            </a:pPr>
            <a:r>
              <a:rPr lang="en-US" dirty="0">
                <a:latin typeface="Roboto" panose="02000000000000000000" pitchFamily="2" charset="0"/>
                <a:ea typeface="Roboto" panose="02000000000000000000" pitchFamily="2" charset="0"/>
              </a:rPr>
              <a:t>University Partnership</a:t>
            </a:r>
          </a:p>
          <a:p>
            <a:r>
              <a:rPr lang="en-US" dirty="0">
                <a:latin typeface="Roboto" panose="02000000000000000000" pitchFamily="2" charset="0"/>
                <a:ea typeface="Roboto" panose="02000000000000000000" pitchFamily="2" charset="0"/>
              </a:rPr>
              <a:t>Schools in partnership with local university </a:t>
            </a:r>
          </a:p>
        </p:txBody>
      </p:sp>
      <p:sp>
        <p:nvSpPr>
          <p:cNvPr id="9" name="Text Placeholder 3">
            <a:extLst>
              <a:ext uri="{FF2B5EF4-FFF2-40B4-BE49-F238E27FC236}">
                <a16:creationId xmlns:a16="http://schemas.microsoft.com/office/drawing/2014/main" id="{2F2C9413-F4DD-C633-5EE6-B966CEA73375}"/>
              </a:ext>
            </a:extLst>
          </p:cNvPr>
          <p:cNvSpPr txBox="1">
            <a:spLocks/>
          </p:cNvSpPr>
          <p:nvPr/>
        </p:nvSpPr>
        <p:spPr>
          <a:xfrm>
            <a:off x="2531677" y="1594546"/>
            <a:ext cx="2109019" cy="4526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4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56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48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pPr marL="139700" indent="0">
              <a:buFont typeface="Arial"/>
              <a:buNone/>
            </a:pPr>
            <a:r>
              <a:rPr lang="en-US" dirty="0">
                <a:latin typeface="Roboto" panose="02000000000000000000" pitchFamily="2" charset="0"/>
                <a:ea typeface="Roboto" panose="02000000000000000000" pitchFamily="2" charset="0"/>
              </a:rPr>
              <a:t>Regional Parish</a:t>
            </a:r>
          </a:p>
          <a:p>
            <a:r>
              <a:rPr lang="en-US" dirty="0">
                <a:latin typeface="Roboto" panose="02000000000000000000" pitchFamily="2" charset="0"/>
                <a:ea typeface="Roboto" panose="02000000000000000000" pitchFamily="2" charset="0"/>
              </a:rPr>
              <a:t>Multiple parish model</a:t>
            </a:r>
          </a:p>
          <a:p>
            <a:r>
              <a:rPr lang="en-US" dirty="0">
                <a:latin typeface="Roboto" panose="02000000000000000000" pitchFamily="2" charset="0"/>
                <a:ea typeface="Roboto" panose="02000000000000000000" pitchFamily="2" charset="0"/>
              </a:rPr>
              <a:t>A pastors from multiple parishes provide support and leadership of the school</a:t>
            </a:r>
          </a:p>
        </p:txBody>
      </p:sp>
    </p:spTree>
    <p:extLst>
      <p:ext uri="{BB962C8B-B14F-4D97-AF65-F5344CB8AC3E}">
        <p14:creationId xmlns:p14="http://schemas.microsoft.com/office/powerpoint/2010/main" val="4251926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8B7B98ED-9F00-2D2E-1A80-66B30C3A3934}"/>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47E994FF-6697-6239-D727-B4848686A3AE}"/>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Strategic Funding: </a:t>
            </a:r>
            <a:br>
              <a:rPr lang="en-US" sz="4000" b="1" dirty="0">
                <a:solidFill>
                  <a:srgbClr val="990000"/>
                </a:solidFill>
                <a:latin typeface="Roboto" panose="02000000000000000000" pitchFamily="2" charset="0"/>
                <a:ea typeface="Roboto" panose="02000000000000000000" pitchFamily="2" charset="0"/>
                <a:cs typeface="Times New Roman"/>
                <a:sym typeface="Times New Roman"/>
              </a:rPr>
            </a:br>
            <a:r>
              <a:rPr lang="en-US" sz="4000" b="1" dirty="0">
                <a:solidFill>
                  <a:srgbClr val="990000"/>
                </a:solidFill>
                <a:latin typeface="Roboto" panose="02000000000000000000" pitchFamily="2" charset="0"/>
                <a:ea typeface="Roboto" panose="02000000000000000000" pitchFamily="2" charset="0"/>
                <a:cs typeface="Times New Roman"/>
                <a:sym typeface="Times New Roman"/>
              </a:rPr>
              <a:t>Diversifying the Portfolio</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0F157BF6-0233-9A28-052A-17E756EF79B8}"/>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7</a:t>
            </a:fld>
            <a:endParaRPr sz="1100" dirty="0"/>
          </a:p>
        </p:txBody>
      </p:sp>
      <p:sp>
        <p:nvSpPr>
          <p:cNvPr id="3" name="Text Placeholder 2">
            <a:extLst>
              <a:ext uri="{FF2B5EF4-FFF2-40B4-BE49-F238E27FC236}">
                <a16:creationId xmlns:a16="http://schemas.microsoft.com/office/drawing/2014/main" id="{D18FD119-9B54-C61F-FAF2-685C9FAAE314}"/>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graphicFrame>
        <p:nvGraphicFramePr>
          <p:cNvPr id="2" name="Diagram 1">
            <a:extLst>
              <a:ext uri="{FF2B5EF4-FFF2-40B4-BE49-F238E27FC236}">
                <a16:creationId xmlns:a16="http://schemas.microsoft.com/office/drawing/2014/main" id="{3562FB22-86B0-9B1B-DE30-87CED92107B1}"/>
              </a:ext>
            </a:extLst>
          </p:cNvPr>
          <p:cNvGraphicFramePr/>
          <p:nvPr>
            <p:extLst>
              <p:ext uri="{D42A27DB-BD31-4B8C-83A1-F6EECF244321}">
                <p14:modId xmlns:p14="http://schemas.microsoft.com/office/powerpoint/2010/main" val="1542030572"/>
              </p:ext>
            </p:extLst>
          </p:nvPr>
        </p:nvGraphicFramePr>
        <p:xfrm>
          <a:off x="1465007" y="181347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9269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67FBF76F-36FE-40DE-76CF-1DABB369E16F}"/>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39F2E4A6-47DD-F86B-45CE-4C28C5E2EB8E}"/>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Vision to Action</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89FA0C90-CB96-8F70-5875-A186173F7F58}"/>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8</a:t>
            </a:fld>
            <a:endParaRPr sz="1100" dirty="0"/>
          </a:p>
        </p:txBody>
      </p:sp>
      <p:sp>
        <p:nvSpPr>
          <p:cNvPr id="3" name="Text Placeholder 2">
            <a:extLst>
              <a:ext uri="{FF2B5EF4-FFF2-40B4-BE49-F238E27FC236}">
                <a16:creationId xmlns:a16="http://schemas.microsoft.com/office/drawing/2014/main" id="{5F33BC17-F8B2-3A1C-D80D-08541BE7FFB6}"/>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graphicFrame>
        <p:nvGraphicFramePr>
          <p:cNvPr id="2" name="Diagram 1">
            <a:extLst>
              <a:ext uri="{FF2B5EF4-FFF2-40B4-BE49-F238E27FC236}">
                <a16:creationId xmlns:a16="http://schemas.microsoft.com/office/drawing/2014/main" id="{7CCA8705-3115-0E48-7A12-4F8281726173}"/>
              </a:ext>
            </a:extLst>
          </p:cNvPr>
          <p:cNvGraphicFramePr/>
          <p:nvPr>
            <p:extLst>
              <p:ext uri="{D42A27DB-BD31-4B8C-83A1-F6EECF244321}">
                <p14:modId xmlns:p14="http://schemas.microsoft.com/office/powerpoint/2010/main" val="1664343407"/>
              </p:ext>
            </p:extLst>
          </p:nvPr>
        </p:nvGraphicFramePr>
        <p:xfrm>
          <a:off x="1465007" y="181347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8634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93FC2C09-0DC1-DD96-1C1B-C755E4CA5650}"/>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7C61FA2F-9B6B-92FE-11EF-03DF95BF5D5D}"/>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Theory to Action</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C27F3753-B499-13FE-AD31-7504FA166973}"/>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9</a:t>
            </a:fld>
            <a:endParaRPr sz="1100" dirty="0"/>
          </a:p>
        </p:txBody>
      </p:sp>
      <p:sp>
        <p:nvSpPr>
          <p:cNvPr id="3" name="Text Placeholder 2">
            <a:extLst>
              <a:ext uri="{FF2B5EF4-FFF2-40B4-BE49-F238E27FC236}">
                <a16:creationId xmlns:a16="http://schemas.microsoft.com/office/drawing/2014/main" id="{022E36ED-D64F-B047-326E-378E225394F6}"/>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sp>
        <p:nvSpPr>
          <p:cNvPr id="4" name="TextBox 3">
            <a:extLst>
              <a:ext uri="{FF2B5EF4-FFF2-40B4-BE49-F238E27FC236}">
                <a16:creationId xmlns:a16="http://schemas.microsoft.com/office/drawing/2014/main" id="{3F525E85-22D6-39DB-A7F8-63ED72B61E42}"/>
              </a:ext>
            </a:extLst>
          </p:cNvPr>
          <p:cNvSpPr txBox="1"/>
          <p:nvPr/>
        </p:nvSpPr>
        <p:spPr>
          <a:xfrm>
            <a:off x="936005" y="2020877"/>
            <a:ext cx="2310115" cy="2246769"/>
          </a:xfrm>
          <a:prstGeom prst="rect">
            <a:avLst/>
          </a:prstGeom>
          <a:noFill/>
        </p:spPr>
        <p:txBody>
          <a:bodyPr wrap="square" rtlCol="0">
            <a:spAutoFit/>
          </a:bodyPr>
          <a:lstStyle/>
          <a:p>
            <a:r>
              <a:rPr lang="en-US" dirty="0"/>
              <a:t>St. Crispin Catholic School</a:t>
            </a:r>
          </a:p>
          <a:p>
            <a:endParaRPr lang="en-US" dirty="0"/>
          </a:p>
          <a:p>
            <a:r>
              <a:rPr lang="en-US" dirty="0"/>
              <a:t>Serving students PreK-8</a:t>
            </a:r>
          </a:p>
          <a:p>
            <a:endParaRPr lang="en-US" dirty="0"/>
          </a:p>
          <a:p>
            <a:r>
              <a:rPr lang="en-US" dirty="0"/>
              <a:t>Enrollment 180 1% increase 5 year (-2% decrease year over year)</a:t>
            </a:r>
          </a:p>
          <a:p>
            <a:endParaRPr lang="en-US" dirty="0"/>
          </a:p>
          <a:p>
            <a:r>
              <a:rPr lang="en-US" dirty="0"/>
              <a:t>Budget deficit of $40,000 supported by parish</a:t>
            </a:r>
          </a:p>
        </p:txBody>
      </p:sp>
    </p:spTree>
    <p:extLst>
      <p:ext uri="{BB962C8B-B14F-4D97-AF65-F5344CB8AC3E}">
        <p14:creationId xmlns:p14="http://schemas.microsoft.com/office/powerpoint/2010/main" val="2353634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1BD67AF5-100C-28B4-12C6-C882F147CD1D}"/>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41FF6A71-AE8E-C5DD-DA46-6457BE30F05F}"/>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Theory to Action</a:t>
            </a:r>
            <a:br>
              <a:rPr lang="en-US" sz="4000" b="1" dirty="0">
                <a:solidFill>
                  <a:srgbClr val="990000"/>
                </a:solidFill>
                <a:latin typeface="Roboto" panose="02000000000000000000" pitchFamily="2" charset="0"/>
                <a:ea typeface="Roboto" panose="02000000000000000000" pitchFamily="2" charset="0"/>
                <a:cs typeface="Times New Roman"/>
                <a:sym typeface="Times New Roman"/>
              </a:rPr>
            </a:br>
            <a:r>
              <a:rPr lang="en-US" sz="4000" b="1" dirty="0">
                <a:solidFill>
                  <a:srgbClr val="990000"/>
                </a:solidFill>
                <a:latin typeface="Roboto" panose="02000000000000000000" pitchFamily="2" charset="0"/>
                <a:ea typeface="Roboto" panose="02000000000000000000" pitchFamily="2" charset="0"/>
                <a:cs typeface="Times New Roman"/>
                <a:sym typeface="Times New Roman"/>
              </a:rPr>
              <a:t>Catholic Identity</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3CBA205B-9ABD-CE37-13A0-4AF999E7E37D}"/>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10</a:t>
            </a:fld>
            <a:endParaRPr sz="1100" dirty="0"/>
          </a:p>
        </p:txBody>
      </p:sp>
      <p:sp>
        <p:nvSpPr>
          <p:cNvPr id="3" name="Text Placeholder 2">
            <a:extLst>
              <a:ext uri="{FF2B5EF4-FFF2-40B4-BE49-F238E27FC236}">
                <a16:creationId xmlns:a16="http://schemas.microsoft.com/office/drawing/2014/main" id="{F193B089-43F0-5288-E441-FDB943ED2ADE}"/>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sp>
        <p:nvSpPr>
          <p:cNvPr id="4" name="TextBox 3">
            <a:extLst>
              <a:ext uri="{FF2B5EF4-FFF2-40B4-BE49-F238E27FC236}">
                <a16:creationId xmlns:a16="http://schemas.microsoft.com/office/drawing/2014/main" id="{13CCA2FE-D35C-5BA5-E680-DFFC0CC4E4B3}"/>
              </a:ext>
            </a:extLst>
          </p:cNvPr>
          <p:cNvSpPr txBox="1"/>
          <p:nvPr/>
        </p:nvSpPr>
        <p:spPr>
          <a:xfrm>
            <a:off x="936005" y="2020877"/>
            <a:ext cx="2310115" cy="1384995"/>
          </a:xfrm>
          <a:prstGeom prst="rect">
            <a:avLst/>
          </a:prstGeom>
          <a:noFill/>
        </p:spPr>
        <p:txBody>
          <a:bodyPr wrap="square" rtlCol="0">
            <a:spAutoFit/>
          </a:bodyPr>
          <a:lstStyle/>
          <a:p>
            <a:r>
              <a:rPr lang="en-US" dirty="0"/>
              <a:t>Strength</a:t>
            </a:r>
          </a:p>
          <a:p>
            <a:r>
              <a:rPr lang="en-US" dirty="0"/>
              <a:t>School Identity</a:t>
            </a:r>
          </a:p>
          <a:p>
            <a:endParaRPr lang="en-US" dirty="0"/>
          </a:p>
          <a:p>
            <a:r>
              <a:rPr lang="en-US" dirty="0"/>
              <a:t>The mission is visible and clear throughout the school environment </a:t>
            </a:r>
          </a:p>
        </p:txBody>
      </p:sp>
      <p:sp>
        <p:nvSpPr>
          <p:cNvPr id="2" name="TextBox 1">
            <a:extLst>
              <a:ext uri="{FF2B5EF4-FFF2-40B4-BE49-F238E27FC236}">
                <a16:creationId xmlns:a16="http://schemas.microsoft.com/office/drawing/2014/main" id="{8A80B9F2-9EE7-130C-29CE-896478488C42}"/>
              </a:ext>
            </a:extLst>
          </p:cNvPr>
          <p:cNvSpPr txBox="1"/>
          <p:nvPr/>
        </p:nvSpPr>
        <p:spPr>
          <a:xfrm>
            <a:off x="5897880" y="2020876"/>
            <a:ext cx="2310115" cy="1600438"/>
          </a:xfrm>
          <a:prstGeom prst="rect">
            <a:avLst/>
          </a:prstGeom>
          <a:noFill/>
        </p:spPr>
        <p:txBody>
          <a:bodyPr wrap="square" rtlCol="0">
            <a:spAutoFit/>
          </a:bodyPr>
          <a:lstStyle/>
          <a:p>
            <a:r>
              <a:rPr lang="en-US" dirty="0"/>
              <a:t>Weakness</a:t>
            </a:r>
          </a:p>
          <a:p>
            <a:r>
              <a:rPr lang="en-US" dirty="0"/>
              <a:t>Parent Partnership</a:t>
            </a:r>
          </a:p>
          <a:p>
            <a:endParaRPr lang="en-US" dirty="0"/>
          </a:p>
          <a:p>
            <a:r>
              <a:rPr lang="en-US" dirty="0"/>
              <a:t>Support for parents as primary education is not consistent</a:t>
            </a:r>
          </a:p>
          <a:p>
            <a:endParaRPr lang="en-US" dirty="0"/>
          </a:p>
        </p:txBody>
      </p:sp>
      <p:sp>
        <p:nvSpPr>
          <p:cNvPr id="5" name="TextBox 4">
            <a:extLst>
              <a:ext uri="{FF2B5EF4-FFF2-40B4-BE49-F238E27FC236}">
                <a16:creationId xmlns:a16="http://schemas.microsoft.com/office/drawing/2014/main" id="{6EA0E9AA-BB2F-A893-5A2D-422FA527C524}"/>
              </a:ext>
            </a:extLst>
          </p:cNvPr>
          <p:cNvSpPr txBox="1"/>
          <p:nvPr/>
        </p:nvSpPr>
        <p:spPr>
          <a:xfrm>
            <a:off x="936006" y="4797605"/>
            <a:ext cx="7271990" cy="1600438"/>
          </a:xfrm>
          <a:prstGeom prst="rect">
            <a:avLst/>
          </a:prstGeom>
          <a:noFill/>
        </p:spPr>
        <p:txBody>
          <a:bodyPr wrap="square" rtlCol="0">
            <a:spAutoFit/>
          </a:bodyPr>
          <a:lstStyle/>
          <a:p>
            <a:r>
              <a:rPr lang="en-US" dirty="0"/>
              <a:t>Strategic Goal</a:t>
            </a:r>
          </a:p>
          <a:p>
            <a:pPr marL="342900" indent="-342900">
              <a:buAutoNum type="arabicPeriod"/>
            </a:pPr>
            <a:r>
              <a:rPr lang="en-US" dirty="0"/>
              <a:t>By the end of September, the school will implement a speaker series for parents.</a:t>
            </a:r>
          </a:p>
          <a:p>
            <a:pPr marL="342900" indent="-342900">
              <a:buAutoNum type="arabicPeriod"/>
            </a:pPr>
            <a:r>
              <a:rPr lang="en-US" dirty="0"/>
              <a:t>During the 2026-27 School year, offer parent curriculum nights each quarter across all grades.</a:t>
            </a:r>
          </a:p>
          <a:p>
            <a:endParaRPr lang="en-US" dirty="0"/>
          </a:p>
          <a:p>
            <a:r>
              <a:rPr lang="en-US" dirty="0"/>
              <a:t>Target: Move parent rating of parent partnership mean score from 2 (out of 5) above 2.7</a:t>
            </a:r>
          </a:p>
          <a:p>
            <a:pPr marL="342900" indent="-342900">
              <a:buAutoNum type="arabicPeriod"/>
            </a:pPr>
            <a:endParaRPr lang="en-US" dirty="0"/>
          </a:p>
        </p:txBody>
      </p:sp>
    </p:spTree>
    <p:extLst>
      <p:ext uri="{BB962C8B-B14F-4D97-AF65-F5344CB8AC3E}">
        <p14:creationId xmlns:p14="http://schemas.microsoft.com/office/powerpoint/2010/main" val="968039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AD2CECE6-9A06-6F69-907E-440342E2A064}"/>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3B159363-FD96-724B-9A38-8D1A425B75FA}"/>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Theory to Action Academic Excellence</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13F8DC3A-A0CC-BA79-086D-A071649395BC}"/>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11</a:t>
            </a:fld>
            <a:endParaRPr sz="1100" dirty="0"/>
          </a:p>
        </p:txBody>
      </p:sp>
      <p:sp>
        <p:nvSpPr>
          <p:cNvPr id="3" name="Text Placeholder 2">
            <a:extLst>
              <a:ext uri="{FF2B5EF4-FFF2-40B4-BE49-F238E27FC236}">
                <a16:creationId xmlns:a16="http://schemas.microsoft.com/office/drawing/2014/main" id="{C4104939-7C2F-A82B-59D6-4D4E33D1B227}"/>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sp>
        <p:nvSpPr>
          <p:cNvPr id="4" name="TextBox 3">
            <a:extLst>
              <a:ext uri="{FF2B5EF4-FFF2-40B4-BE49-F238E27FC236}">
                <a16:creationId xmlns:a16="http://schemas.microsoft.com/office/drawing/2014/main" id="{64120070-F070-8221-5D7C-457D1BEDE75F}"/>
              </a:ext>
            </a:extLst>
          </p:cNvPr>
          <p:cNvSpPr txBox="1"/>
          <p:nvPr/>
        </p:nvSpPr>
        <p:spPr>
          <a:xfrm>
            <a:off x="936005" y="2020877"/>
            <a:ext cx="2310115" cy="2031325"/>
          </a:xfrm>
          <a:prstGeom prst="rect">
            <a:avLst/>
          </a:prstGeom>
          <a:noFill/>
        </p:spPr>
        <p:txBody>
          <a:bodyPr wrap="square" rtlCol="0">
            <a:spAutoFit/>
          </a:bodyPr>
          <a:lstStyle/>
          <a:p>
            <a:r>
              <a:rPr lang="en-US" dirty="0"/>
              <a:t>Strength</a:t>
            </a:r>
          </a:p>
          <a:p>
            <a:r>
              <a:rPr lang="en-US" dirty="0"/>
              <a:t>Collaboration between grade levels</a:t>
            </a:r>
          </a:p>
          <a:p>
            <a:endParaRPr lang="en-US" dirty="0"/>
          </a:p>
          <a:p>
            <a:r>
              <a:rPr lang="en-US" dirty="0"/>
              <a:t>Grade level leads and teachers share data on student performance and ensure curriculum across grade levels is aligned</a:t>
            </a:r>
          </a:p>
        </p:txBody>
      </p:sp>
      <p:sp>
        <p:nvSpPr>
          <p:cNvPr id="2" name="TextBox 1">
            <a:extLst>
              <a:ext uri="{FF2B5EF4-FFF2-40B4-BE49-F238E27FC236}">
                <a16:creationId xmlns:a16="http://schemas.microsoft.com/office/drawing/2014/main" id="{58161DDF-8CA1-2D77-8D79-35022B0EC345}"/>
              </a:ext>
            </a:extLst>
          </p:cNvPr>
          <p:cNvSpPr txBox="1"/>
          <p:nvPr/>
        </p:nvSpPr>
        <p:spPr>
          <a:xfrm>
            <a:off x="5897880" y="2020876"/>
            <a:ext cx="2310115" cy="2031325"/>
          </a:xfrm>
          <a:prstGeom prst="rect">
            <a:avLst/>
          </a:prstGeom>
          <a:noFill/>
        </p:spPr>
        <p:txBody>
          <a:bodyPr wrap="square" rtlCol="0">
            <a:spAutoFit/>
          </a:bodyPr>
          <a:lstStyle/>
          <a:p>
            <a:r>
              <a:rPr lang="en-US" dirty="0"/>
              <a:t>Weakness</a:t>
            </a:r>
          </a:p>
          <a:p>
            <a:r>
              <a:rPr lang="en-US" dirty="0"/>
              <a:t>Support for students with academic challenges</a:t>
            </a:r>
          </a:p>
          <a:p>
            <a:endParaRPr lang="en-US" dirty="0"/>
          </a:p>
          <a:p>
            <a:r>
              <a:rPr lang="en-US" dirty="0"/>
              <a:t>Not enough opportunities for targeted support for students in math and reading</a:t>
            </a:r>
          </a:p>
          <a:p>
            <a:endParaRPr lang="en-US" dirty="0"/>
          </a:p>
        </p:txBody>
      </p:sp>
      <p:sp>
        <p:nvSpPr>
          <p:cNvPr id="5" name="TextBox 4">
            <a:extLst>
              <a:ext uri="{FF2B5EF4-FFF2-40B4-BE49-F238E27FC236}">
                <a16:creationId xmlns:a16="http://schemas.microsoft.com/office/drawing/2014/main" id="{1EEF213B-8386-4DFE-656F-C3BDBFA9B3DF}"/>
              </a:ext>
            </a:extLst>
          </p:cNvPr>
          <p:cNvSpPr txBox="1"/>
          <p:nvPr/>
        </p:nvSpPr>
        <p:spPr>
          <a:xfrm>
            <a:off x="936006" y="4797605"/>
            <a:ext cx="7271990" cy="2031325"/>
          </a:xfrm>
          <a:prstGeom prst="rect">
            <a:avLst/>
          </a:prstGeom>
          <a:noFill/>
        </p:spPr>
        <p:txBody>
          <a:bodyPr wrap="square" rtlCol="0">
            <a:spAutoFit/>
          </a:bodyPr>
          <a:lstStyle/>
          <a:p>
            <a:r>
              <a:rPr lang="en-US" dirty="0"/>
              <a:t>Strategic Goal</a:t>
            </a:r>
          </a:p>
          <a:p>
            <a:pPr marL="342900" indent="-342900">
              <a:buAutoNum type="arabicPeriod"/>
            </a:pPr>
            <a:r>
              <a:rPr lang="en-US" dirty="0"/>
              <a:t>For the 2026-27 school year, work with the Catholic Schools Office to use title money to provide weekly pullout support for students scoring at or below the 50</a:t>
            </a:r>
            <a:r>
              <a:rPr lang="en-US" baseline="30000" dirty="0"/>
              <a:t>th</a:t>
            </a:r>
            <a:r>
              <a:rPr lang="en-US" dirty="0"/>
              <a:t> percentile.</a:t>
            </a:r>
          </a:p>
          <a:p>
            <a:pPr marL="342900" indent="-342900">
              <a:buAutoNum type="arabicPeriod"/>
            </a:pPr>
            <a:r>
              <a:rPr lang="en-US" dirty="0"/>
              <a:t>Using priority standards, align class work with areas of weakness to ensure instruction is focused on areas students need the most support</a:t>
            </a:r>
          </a:p>
          <a:p>
            <a:endParaRPr lang="en-US" dirty="0"/>
          </a:p>
          <a:p>
            <a:r>
              <a:rPr lang="en-US" dirty="0"/>
              <a:t>Target: Decrease the number of students at or below the 50</a:t>
            </a:r>
            <a:r>
              <a:rPr lang="en-US" baseline="30000" dirty="0"/>
              <a:t>th</a:t>
            </a:r>
            <a:r>
              <a:rPr lang="en-US" dirty="0"/>
              <a:t> percentile by 30% between fall and spring MAP assessments.</a:t>
            </a:r>
          </a:p>
          <a:p>
            <a:pPr marL="342900" indent="-342900">
              <a:buAutoNum type="arabicPeriod"/>
            </a:pPr>
            <a:endParaRPr lang="en-US" dirty="0"/>
          </a:p>
        </p:txBody>
      </p:sp>
    </p:spTree>
    <p:extLst>
      <p:ext uri="{BB962C8B-B14F-4D97-AF65-F5344CB8AC3E}">
        <p14:creationId xmlns:p14="http://schemas.microsoft.com/office/powerpoint/2010/main" val="4199786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421BDB76-81FD-F823-978A-E482E1FA50A0}"/>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D222502D-F6ED-9277-4002-BB7296D364DB}"/>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Theory to Action</a:t>
            </a:r>
            <a:br>
              <a:rPr lang="en-US" sz="4000" b="1" dirty="0">
                <a:solidFill>
                  <a:srgbClr val="990000"/>
                </a:solidFill>
                <a:latin typeface="Roboto" panose="02000000000000000000" pitchFamily="2" charset="0"/>
                <a:ea typeface="Roboto" panose="02000000000000000000" pitchFamily="2" charset="0"/>
                <a:cs typeface="Times New Roman"/>
                <a:sym typeface="Times New Roman"/>
              </a:rPr>
            </a:br>
            <a:r>
              <a:rPr lang="en-US" sz="4000" b="1" dirty="0">
                <a:solidFill>
                  <a:srgbClr val="990000"/>
                </a:solidFill>
                <a:latin typeface="Roboto" panose="02000000000000000000" pitchFamily="2" charset="0"/>
                <a:ea typeface="Roboto" panose="02000000000000000000" pitchFamily="2" charset="0"/>
                <a:cs typeface="Times New Roman"/>
                <a:sym typeface="Times New Roman"/>
              </a:rPr>
              <a:t>Governance and Leadership</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E42E5EAF-06B6-7B7F-A84E-1B5E171AECDC}"/>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12</a:t>
            </a:fld>
            <a:endParaRPr sz="1100" dirty="0"/>
          </a:p>
        </p:txBody>
      </p:sp>
      <p:sp>
        <p:nvSpPr>
          <p:cNvPr id="3" name="Text Placeholder 2">
            <a:extLst>
              <a:ext uri="{FF2B5EF4-FFF2-40B4-BE49-F238E27FC236}">
                <a16:creationId xmlns:a16="http://schemas.microsoft.com/office/drawing/2014/main" id="{FF032EAB-0057-EB8C-6627-4F04382B0316}"/>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sp>
        <p:nvSpPr>
          <p:cNvPr id="4" name="TextBox 3">
            <a:extLst>
              <a:ext uri="{FF2B5EF4-FFF2-40B4-BE49-F238E27FC236}">
                <a16:creationId xmlns:a16="http://schemas.microsoft.com/office/drawing/2014/main" id="{0662B275-2170-27AD-BDD3-832834C207CC}"/>
              </a:ext>
            </a:extLst>
          </p:cNvPr>
          <p:cNvSpPr txBox="1"/>
          <p:nvPr/>
        </p:nvSpPr>
        <p:spPr>
          <a:xfrm>
            <a:off x="936005" y="2020877"/>
            <a:ext cx="2310115" cy="1600438"/>
          </a:xfrm>
          <a:prstGeom prst="rect">
            <a:avLst/>
          </a:prstGeom>
          <a:noFill/>
        </p:spPr>
        <p:txBody>
          <a:bodyPr wrap="square" rtlCol="0">
            <a:spAutoFit/>
          </a:bodyPr>
          <a:lstStyle/>
          <a:p>
            <a:r>
              <a:rPr lang="en-US" dirty="0"/>
              <a:t>Strength</a:t>
            </a:r>
          </a:p>
          <a:p>
            <a:r>
              <a:rPr lang="en-US" dirty="0"/>
              <a:t>Sharing the faith with families</a:t>
            </a:r>
          </a:p>
          <a:p>
            <a:endParaRPr lang="en-US" dirty="0"/>
          </a:p>
          <a:p>
            <a:r>
              <a:rPr lang="en-US" dirty="0"/>
              <a:t>Families are active participants in the faith life of the school</a:t>
            </a:r>
          </a:p>
        </p:txBody>
      </p:sp>
      <p:sp>
        <p:nvSpPr>
          <p:cNvPr id="2" name="TextBox 1">
            <a:extLst>
              <a:ext uri="{FF2B5EF4-FFF2-40B4-BE49-F238E27FC236}">
                <a16:creationId xmlns:a16="http://schemas.microsoft.com/office/drawing/2014/main" id="{8572D824-8F8F-6690-9155-DA30E743AE9A}"/>
              </a:ext>
            </a:extLst>
          </p:cNvPr>
          <p:cNvSpPr txBox="1"/>
          <p:nvPr/>
        </p:nvSpPr>
        <p:spPr>
          <a:xfrm>
            <a:off x="5897880" y="2020876"/>
            <a:ext cx="2310115" cy="2031325"/>
          </a:xfrm>
          <a:prstGeom prst="rect">
            <a:avLst/>
          </a:prstGeom>
          <a:noFill/>
        </p:spPr>
        <p:txBody>
          <a:bodyPr wrap="square" rtlCol="0">
            <a:spAutoFit/>
          </a:bodyPr>
          <a:lstStyle/>
          <a:p>
            <a:r>
              <a:rPr lang="en-US" dirty="0"/>
              <a:t>Weakness</a:t>
            </a:r>
          </a:p>
          <a:p>
            <a:r>
              <a:rPr lang="en-US" dirty="0"/>
              <a:t>Communication of financial information to parents</a:t>
            </a:r>
          </a:p>
          <a:p>
            <a:endParaRPr lang="en-US" dirty="0"/>
          </a:p>
          <a:p>
            <a:r>
              <a:rPr lang="en-US" dirty="0"/>
              <a:t>Parents are not aware of the deficit or the cost per student for the school</a:t>
            </a:r>
          </a:p>
          <a:p>
            <a:endParaRPr lang="en-US" dirty="0"/>
          </a:p>
        </p:txBody>
      </p:sp>
      <p:sp>
        <p:nvSpPr>
          <p:cNvPr id="5" name="TextBox 4">
            <a:extLst>
              <a:ext uri="{FF2B5EF4-FFF2-40B4-BE49-F238E27FC236}">
                <a16:creationId xmlns:a16="http://schemas.microsoft.com/office/drawing/2014/main" id="{FD96195F-9AD6-6720-B8EC-2009CF2F66D8}"/>
              </a:ext>
            </a:extLst>
          </p:cNvPr>
          <p:cNvSpPr txBox="1"/>
          <p:nvPr/>
        </p:nvSpPr>
        <p:spPr>
          <a:xfrm>
            <a:off x="936006" y="4797605"/>
            <a:ext cx="7271990" cy="1600438"/>
          </a:xfrm>
          <a:prstGeom prst="rect">
            <a:avLst/>
          </a:prstGeom>
          <a:noFill/>
        </p:spPr>
        <p:txBody>
          <a:bodyPr wrap="square" rtlCol="0">
            <a:spAutoFit/>
          </a:bodyPr>
          <a:lstStyle/>
          <a:p>
            <a:r>
              <a:rPr lang="en-US" dirty="0"/>
              <a:t>Strategic Goal</a:t>
            </a:r>
          </a:p>
          <a:p>
            <a:pPr marL="342900" indent="-342900">
              <a:buAutoNum type="arabicPeriod"/>
            </a:pPr>
            <a:r>
              <a:rPr lang="en-US" dirty="0"/>
              <a:t>Before the first day of school, hold a parent townhall to share the budget, fundraising goals, and fiscal reality of the school.</a:t>
            </a:r>
          </a:p>
          <a:p>
            <a:endParaRPr lang="en-US" dirty="0"/>
          </a:p>
          <a:p>
            <a:r>
              <a:rPr lang="en-US" dirty="0"/>
              <a:t>Target: Move mean parent rating of communication of financial information from a 1 (out of 5) to a 4.</a:t>
            </a:r>
          </a:p>
          <a:p>
            <a:pPr marL="342900" indent="-342900">
              <a:buAutoNum type="arabicPeriod"/>
            </a:pPr>
            <a:endParaRPr lang="en-US" dirty="0"/>
          </a:p>
        </p:txBody>
      </p:sp>
    </p:spTree>
    <p:extLst>
      <p:ext uri="{BB962C8B-B14F-4D97-AF65-F5344CB8AC3E}">
        <p14:creationId xmlns:p14="http://schemas.microsoft.com/office/powerpoint/2010/main" val="4230019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D29C0864-CAFF-8862-51B2-1D4825E470EF}"/>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3E65537C-4B15-F9A2-2670-5BC7F846C234}"/>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Theory to Action</a:t>
            </a:r>
            <a:br>
              <a:rPr lang="en-US" sz="4000" b="1" dirty="0">
                <a:solidFill>
                  <a:srgbClr val="990000"/>
                </a:solidFill>
                <a:latin typeface="Roboto" panose="02000000000000000000" pitchFamily="2" charset="0"/>
                <a:ea typeface="Roboto" panose="02000000000000000000" pitchFamily="2" charset="0"/>
                <a:cs typeface="Times New Roman"/>
                <a:sym typeface="Times New Roman"/>
              </a:rPr>
            </a:br>
            <a:r>
              <a:rPr lang="en-US" sz="4000" b="1" dirty="0">
                <a:solidFill>
                  <a:srgbClr val="990000"/>
                </a:solidFill>
                <a:latin typeface="Roboto" panose="02000000000000000000" pitchFamily="2" charset="0"/>
                <a:ea typeface="Roboto" panose="02000000000000000000" pitchFamily="2" charset="0"/>
                <a:cs typeface="Times New Roman"/>
                <a:sym typeface="Times New Roman"/>
              </a:rPr>
              <a:t>Affordability and Accessibility</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33A46FA3-145F-90E0-94DC-3B6B3CCD5BC5}"/>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13</a:t>
            </a:fld>
            <a:endParaRPr sz="1100" dirty="0"/>
          </a:p>
        </p:txBody>
      </p:sp>
      <p:sp>
        <p:nvSpPr>
          <p:cNvPr id="3" name="Text Placeholder 2">
            <a:extLst>
              <a:ext uri="{FF2B5EF4-FFF2-40B4-BE49-F238E27FC236}">
                <a16:creationId xmlns:a16="http://schemas.microsoft.com/office/drawing/2014/main" id="{085C0300-EEE1-895A-37FE-E6D25DCA50FA}"/>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sp>
        <p:nvSpPr>
          <p:cNvPr id="4" name="TextBox 3">
            <a:extLst>
              <a:ext uri="{FF2B5EF4-FFF2-40B4-BE49-F238E27FC236}">
                <a16:creationId xmlns:a16="http://schemas.microsoft.com/office/drawing/2014/main" id="{80546A4F-A66C-7DEB-52D7-C18C84B1C936}"/>
              </a:ext>
            </a:extLst>
          </p:cNvPr>
          <p:cNvSpPr txBox="1"/>
          <p:nvPr/>
        </p:nvSpPr>
        <p:spPr>
          <a:xfrm>
            <a:off x="936005" y="2020877"/>
            <a:ext cx="2310115" cy="2462213"/>
          </a:xfrm>
          <a:prstGeom prst="rect">
            <a:avLst/>
          </a:prstGeom>
          <a:noFill/>
        </p:spPr>
        <p:txBody>
          <a:bodyPr wrap="square" rtlCol="0">
            <a:spAutoFit/>
          </a:bodyPr>
          <a:lstStyle/>
          <a:p>
            <a:r>
              <a:rPr lang="en-US" dirty="0"/>
              <a:t>Strength</a:t>
            </a:r>
          </a:p>
          <a:p>
            <a:r>
              <a:rPr lang="en-US" dirty="0"/>
              <a:t>100% of families applied for tuition assistance</a:t>
            </a:r>
          </a:p>
          <a:p>
            <a:endParaRPr lang="en-US" dirty="0"/>
          </a:p>
          <a:p>
            <a:r>
              <a:rPr lang="en-US" dirty="0"/>
              <a:t>St. Crispin’s was able to maximize the allotted tuition assistance and identify students who may qualify for title support (generating funding for new position)</a:t>
            </a:r>
          </a:p>
        </p:txBody>
      </p:sp>
      <p:sp>
        <p:nvSpPr>
          <p:cNvPr id="2" name="TextBox 1">
            <a:extLst>
              <a:ext uri="{FF2B5EF4-FFF2-40B4-BE49-F238E27FC236}">
                <a16:creationId xmlns:a16="http://schemas.microsoft.com/office/drawing/2014/main" id="{515C6467-F3BF-D374-6CD9-1FDC0684CD36}"/>
              </a:ext>
            </a:extLst>
          </p:cNvPr>
          <p:cNvSpPr txBox="1"/>
          <p:nvPr/>
        </p:nvSpPr>
        <p:spPr>
          <a:xfrm>
            <a:off x="5897880" y="2020876"/>
            <a:ext cx="2310115" cy="1169551"/>
          </a:xfrm>
          <a:prstGeom prst="rect">
            <a:avLst/>
          </a:prstGeom>
          <a:noFill/>
        </p:spPr>
        <p:txBody>
          <a:bodyPr wrap="square" rtlCol="0">
            <a:spAutoFit/>
          </a:bodyPr>
          <a:lstStyle/>
          <a:p>
            <a:r>
              <a:rPr lang="en-US" dirty="0"/>
              <a:t>Weakness</a:t>
            </a:r>
          </a:p>
          <a:p>
            <a:r>
              <a:rPr lang="en-US" dirty="0"/>
              <a:t>Slight enrollment decline year over year</a:t>
            </a:r>
          </a:p>
          <a:p>
            <a:endParaRPr lang="en-US" dirty="0"/>
          </a:p>
          <a:p>
            <a:endParaRPr lang="en-US" dirty="0"/>
          </a:p>
        </p:txBody>
      </p:sp>
      <p:sp>
        <p:nvSpPr>
          <p:cNvPr id="5" name="TextBox 4">
            <a:extLst>
              <a:ext uri="{FF2B5EF4-FFF2-40B4-BE49-F238E27FC236}">
                <a16:creationId xmlns:a16="http://schemas.microsoft.com/office/drawing/2014/main" id="{0CBC08B7-B99A-7413-B951-A5212C3832F1}"/>
              </a:ext>
            </a:extLst>
          </p:cNvPr>
          <p:cNvSpPr txBox="1"/>
          <p:nvPr/>
        </p:nvSpPr>
        <p:spPr>
          <a:xfrm>
            <a:off x="936006" y="4797605"/>
            <a:ext cx="7271990" cy="1384995"/>
          </a:xfrm>
          <a:prstGeom prst="rect">
            <a:avLst/>
          </a:prstGeom>
          <a:noFill/>
        </p:spPr>
        <p:txBody>
          <a:bodyPr wrap="square" rtlCol="0">
            <a:spAutoFit/>
          </a:bodyPr>
          <a:lstStyle/>
          <a:p>
            <a:r>
              <a:rPr lang="en-US" dirty="0"/>
              <a:t>Strategic Goal</a:t>
            </a:r>
          </a:p>
          <a:p>
            <a:pPr marL="342900" indent="-342900">
              <a:buAutoNum type="arabicPeriod"/>
            </a:pPr>
            <a:r>
              <a:rPr lang="en-US" dirty="0"/>
              <a:t>Create a new role for a community engagement coordinator to develop a cohesive message to new families</a:t>
            </a:r>
          </a:p>
          <a:p>
            <a:endParaRPr lang="en-US" dirty="0"/>
          </a:p>
          <a:p>
            <a:r>
              <a:rPr lang="en-US" dirty="0"/>
              <a:t>Target: Move retention from 93% to 98% for upcoming school year.</a:t>
            </a:r>
          </a:p>
          <a:p>
            <a:pPr marL="342900" indent="-342900">
              <a:buAutoNum type="arabicPeriod"/>
            </a:pPr>
            <a:endParaRPr lang="en-US" dirty="0"/>
          </a:p>
        </p:txBody>
      </p:sp>
    </p:spTree>
    <p:extLst>
      <p:ext uri="{BB962C8B-B14F-4D97-AF65-F5344CB8AC3E}">
        <p14:creationId xmlns:p14="http://schemas.microsoft.com/office/powerpoint/2010/main" val="4220461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D1AAEE66-BC4F-5C33-57EB-6388A933A7CF}"/>
            </a:ext>
          </a:extLst>
        </p:cNvPr>
        <p:cNvGrpSpPr/>
        <p:nvPr/>
      </p:nvGrpSpPr>
      <p:grpSpPr>
        <a:xfrm>
          <a:off x="0" y="0"/>
          <a:ext cx="0" cy="0"/>
          <a:chOff x="0" y="0"/>
          <a:chExt cx="0" cy="0"/>
        </a:xfrm>
      </p:grpSpPr>
      <p:sp>
        <p:nvSpPr>
          <p:cNvPr id="70" name="Google Shape;70;p13">
            <a:extLst>
              <a:ext uri="{FF2B5EF4-FFF2-40B4-BE49-F238E27FC236}">
                <a16:creationId xmlns:a16="http://schemas.microsoft.com/office/drawing/2014/main" id="{C364C282-3F90-14EC-1406-6DEB3CE2E6A1}"/>
              </a:ext>
            </a:extLst>
          </p:cNvPr>
          <p:cNvSpPr txBox="1">
            <a:spLocks noGrp="1"/>
          </p:cNvSpPr>
          <p:nvPr>
            <p:ph type="title"/>
          </p:nvPr>
        </p:nvSpPr>
        <p:spPr>
          <a:xfrm>
            <a:off x="936005" y="302724"/>
            <a:ext cx="7467600" cy="1143000"/>
          </a:xfrm>
          <a:prstGeom prst="rect">
            <a:avLst/>
          </a:prstGeom>
          <a:noFill/>
          <a:ln>
            <a:noFill/>
          </a:ln>
        </p:spPr>
        <p:txBody>
          <a:bodyPr spcFirstLastPara="1" wrap="square" lIns="91425" tIns="91425" rIns="91425" bIns="91425" anchor="ctr" anchorCtr="0">
            <a:noAutofit/>
          </a:bodyPr>
          <a:lstStyle/>
          <a:p>
            <a:r>
              <a:rPr lang="en-US" sz="4000" b="1" dirty="0">
                <a:solidFill>
                  <a:srgbClr val="990000"/>
                </a:solidFill>
                <a:latin typeface="Roboto" panose="02000000000000000000" pitchFamily="2" charset="0"/>
                <a:ea typeface="Roboto" panose="02000000000000000000" pitchFamily="2" charset="0"/>
                <a:cs typeface="Times New Roman"/>
                <a:sym typeface="Times New Roman"/>
              </a:rPr>
              <a:t>From Theory to Action</a:t>
            </a:r>
            <a:br>
              <a:rPr lang="en-US" sz="4000" b="1" dirty="0">
                <a:solidFill>
                  <a:srgbClr val="990000"/>
                </a:solidFill>
                <a:latin typeface="Roboto" panose="02000000000000000000" pitchFamily="2" charset="0"/>
                <a:ea typeface="Roboto" panose="02000000000000000000" pitchFamily="2" charset="0"/>
                <a:cs typeface="Times New Roman"/>
                <a:sym typeface="Times New Roman"/>
              </a:rPr>
            </a:br>
            <a:r>
              <a:rPr lang="en-US" sz="4000" b="1" dirty="0">
                <a:solidFill>
                  <a:srgbClr val="990000"/>
                </a:solidFill>
                <a:latin typeface="Roboto" panose="02000000000000000000" pitchFamily="2" charset="0"/>
                <a:ea typeface="Roboto" panose="02000000000000000000" pitchFamily="2" charset="0"/>
                <a:cs typeface="Times New Roman"/>
                <a:sym typeface="Times New Roman"/>
              </a:rPr>
              <a:t>Strategic Planning</a:t>
            </a:r>
            <a:endParaRPr sz="1800" dirty="0">
              <a:solidFill>
                <a:srgbClr val="990000"/>
              </a:solidFill>
              <a:latin typeface="Roboto" panose="02000000000000000000" pitchFamily="2" charset="0"/>
              <a:ea typeface="Roboto" panose="02000000000000000000" pitchFamily="2" charset="0"/>
              <a:cs typeface="Times New Roman"/>
              <a:sym typeface="Times New Roman"/>
            </a:endParaRPr>
          </a:p>
        </p:txBody>
      </p:sp>
      <p:sp>
        <p:nvSpPr>
          <p:cNvPr id="72" name="Google Shape;72;p13">
            <a:extLst>
              <a:ext uri="{FF2B5EF4-FFF2-40B4-BE49-F238E27FC236}">
                <a16:creationId xmlns:a16="http://schemas.microsoft.com/office/drawing/2014/main" id="{0738B268-671A-54CB-2303-36D0DA063ECB}"/>
              </a:ext>
            </a:extLst>
          </p:cNvPr>
          <p:cNvSpPr txBox="1">
            <a:spLocks noGrp="1"/>
          </p:cNvSpPr>
          <p:nvPr>
            <p:ph type="sldNum" idx="12"/>
          </p:nvPr>
        </p:nvSpPr>
        <p:spPr>
          <a:xfrm>
            <a:off x="6553200" y="6245225"/>
            <a:ext cx="2133600" cy="476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sz="1100" dirty="0"/>
              <a:t>14</a:t>
            </a:fld>
            <a:endParaRPr sz="1100" dirty="0"/>
          </a:p>
        </p:txBody>
      </p:sp>
      <p:sp>
        <p:nvSpPr>
          <p:cNvPr id="3" name="Text Placeholder 2">
            <a:extLst>
              <a:ext uri="{FF2B5EF4-FFF2-40B4-BE49-F238E27FC236}">
                <a16:creationId xmlns:a16="http://schemas.microsoft.com/office/drawing/2014/main" id="{8F770CD1-F8F3-6287-035A-06F46AB42F08}"/>
              </a:ext>
            </a:extLst>
          </p:cNvPr>
          <p:cNvSpPr>
            <a:spLocks noGrp="1"/>
          </p:cNvSpPr>
          <p:nvPr>
            <p:ph type="body" idx="1"/>
          </p:nvPr>
        </p:nvSpPr>
        <p:spPr>
          <a:xfrm>
            <a:off x="936005" y="2020877"/>
            <a:ext cx="7339315" cy="4078171"/>
          </a:xfrm>
        </p:spPr>
        <p:txBody>
          <a:bodyPr/>
          <a:lstStyle/>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a:p>
            <a:pPr marL="139700" indent="0">
              <a:buNone/>
            </a:pPr>
            <a:endParaRPr lang="en-US" sz="2500" b="1" dirty="0">
              <a:solidFill>
                <a:schemeClr val="tx1"/>
              </a:solidFill>
              <a:latin typeface="Roboto" panose="02000000000000000000" pitchFamily="2" charset="0"/>
              <a:ea typeface="Roboto" panose="02000000000000000000" pitchFamily="2" charset="0"/>
              <a:sym typeface="Garamond"/>
            </a:endParaRPr>
          </a:p>
        </p:txBody>
      </p:sp>
      <p:sp>
        <p:nvSpPr>
          <p:cNvPr id="4" name="TextBox 3">
            <a:extLst>
              <a:ext uri="{FF2B5EF4-FFF2-40B4-BE49-F238E27FC236}">
                <a16:creationId xmlns:a16="http://schemas.microsoft.com/office/drawing/2014/main" id="{53874D89-3637-8C15-63D8-BBEE80C5FFC4}"/>
              </a:ext>
            </a:extLst>
          </p:cNvPr>
          <p:cNvSpPr txBox="1"/>
          <p:nvPr/>
        </p:nvSpPr>
        <p:spPr>
          <a:xfrm>
            <a:off x="936005" y="2020877"/>
            <a:ext cx="2310115" cy="2893100"/>
          </a:xfrm>
          <a:prstGeom prst="rect">
            <a:avLst/>
          </a:prstGeom>
          <a:noFill/>
        </p:spPr>
        <p:txBody>
          <a:bodyPr wrap="square" rtlCol="0">
            <a:spAutoFit/>
          </a:bodyPr>
          <a:lstStyle/>
          <a:p>
            <a:r>
              <a:rPr lang="en-US" dirty="0"/>
              <a:t>Current State</a:t>
            </a:r>
          </a:p>
          <a:p>
            <a:pPr marL="285750" indent="-285750">
              <a:buFontTx/>
              <a:buChar char="-"/>
            </a:pPr>
            <a:r>
              <a:rPr lang="en-US" dirty="0"/>
              <a:t>Strategic plan not cohesive</a:t>
            </a:r>
          </a:p>
          <a:p>
            <a:pPr marL="285750" indent="-285750">
              <a:buFontTx/>
              <a:buChar char="-"/>
            </a:pPr>
            <a:r>
              <a:rPr lang="en-US" dirty="0"/>
              <a:t>Reactionary vs. planned</a:t>
            </a:r>
          </a:p>
          <a:p>
            <a:pPr marL="285750" indent="-285750">
              <a:buFontTx/>
              <a:buChar char="-"/>
            </a:pPr>
            <a:r>
              <a:rPr lang="en-US" dirty="0"/>
              <a:t>Little to no information shared with parents about the financial reality of the school</a:t>
            </a:r>
          </a:p>
          <a:p>
            <a:pPr marL="285750" indent="-285750">
              <a:buFontTx/>
              <a:buChar char="-"/>
            </a:pPr>
            <a:r>
              <a:rPr lang="en-US" dirty="0"/>
              <a:t>Not enough support for all students</a:t>
            </a:r>
          </a:p>
          <a:p>
            <a:pPr marL="285750" indent="-285750">
              <a:buFontTx/>
              <a:buChar char="-"/>
            </a:pPr>
            <a:endParaRPr lang="en-US" dirty="0"/>
          </a:p>
          <a:p>
            <a:pPr marL="285750" indent="-285750">
              <a:buFontTx/>
              <a:buChar char="-"/>
            </a:pPr>
            <a:endParaRPr lang="en-US" dirty="0"/>
          </a:p>
        </p:txBody>
      </p:sp>
      <p:sp>
        <p:nvSpPr>
          <p:cNvPr id="2" name="TextBox 1">
            <a:extLst>
              <a:ext uri="{FF2B5EF4-FFF2-40B4-BE49-F238E27FC236}">
                <a16:creationId xmlns:a16="http://schemas.microsoft.com/office/drawing/2014/main" id="{6821C872-1260-1E3C-2D86-FEEE8BB4F11D}"/>
              </a:ext>
            </a:extLst>
          </p:cNvPr>
          <p:cNvSpPr txBox="1"/>
          <p:nvPr/>
        </p:nvSpPr>
        <p:spPr>
          <a:xfrm>
            <a:off x="5897880" y="2020876"/>
            <a:ext cx="2310115" cy="3323987"/>
          </a:xfrm>
          <a:prstGeom prst="rect">
            <a:avLst/>
          </a:prstGeom>
          <a:noFill/>
        </p:spPr>
        <p:txBody>
          <a:bodyPr wrap="square" rtlCol="0">
            <a:spAutoFit/>
          </a:bodyPr>
          <a:lstStyle/>
          <a:p>
            <a:r>
              <a:rPr lang="en-US" dirty="0"/>
              <a:t>Future State</a:t>
            </a:r>
          </a:p>
          <a:p>
            <a:pPr marL="285750" indent="-285750">
              <a:buFontTx/>
              <a:buChar char="-"/>
            </a:pPr>
            <a:r>
              <a:rPr lang="en-US" dirty="0"/>
              <a:t>5- year strategic plan focused on agreed upon goals</a:t>
            </a:r>
          </a:p>
          <a:p>
            <a:pPr marL="285750" indent="-285750">
              <a:buFontTx/>
              <a:buChar char="-"/>
            </a:pPr>
            <a:r>
              <a:rPr lang="en-US" dirty="0"/>
              <a:t>Cost-to educate analysis and parent meetings to address how tuition, parish support, and fundraising</a:t>
            </a:r>
          </a:p>
          <a:p>
            <a:pPr marL="285750" indent="-285750">
              <a:buFontTx/>
              <a:buChar char="-"/>
            </a:pPr>
            <a:r>
              <a:rPr lang="en-US" dirty="0"/>
              <a:t>Identify positions that can be moved to new roles </a:t>
            </a:r>
          </a:p>
          <a:p>
            <a:endParaRPr lang="en-US" dirty="0"/>
          </a:p>
          <a:p>
            <a:endParaRPr lang="en-US" dirty="0"/>
          </a:p>
        </p:txBody>
      </p:sp>
    </p:spTree>
    <p:extLst>
      <p:ext uri="{BB962C8B-B14F-4D97-AF65-F5344CB8AC3E}">
        <p14:creationId xmlns:p14="http://schemas.microsoft.com/office/powerpoint/2010/main" val="2133788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f731ca5-543c-463b-9923-2a97eb60c1f3}" enabled="1" method="Standard" siteId="{7a8f9f32-e401-409d-b0b3-6a34d9fa6380}" removed="0"/>
</clbl:labelList>
</file>

<file path=docProps/app.xml><?xml version="1.0" encoding="utf-8"?>
<Properties xmlns="http://schemas.openxmlformats.org/officeDocument/2006/extended-properties" xmlns:vt="http://schemas.openxmlformats.org/officeDocument/2006/docPropsVTypes">
  <TotalTime>445</TotalTime>
  <Words>803</Words>
  <Application>Microsoft Office PowerPoint</Application>
  <PresentationFormat>On-screen Show (4:3)</PresentationFormat>
  <Paragraphs>138</Paragraphs>
  <Slides>14</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Roboto</vt:lpstr>
      <vt:lpstr>Calibri Light</vt:lpstr>
      <vt:lpstr>Simple Light</vt:lpstr>
      <vt:lpstr>office theme</vt:lpstr>
      <vt:lpstr>THE ROMAN CATHOLIC  ARCHDIOCESE OF WASHINGTON  Template for  Strategic Planning </vt:lpstr>
      <vt:lpstr>PowerPoint Presentation</vt:lpstr>
      <vt:lpstr>Successful Catholic School</vt:lpstr>
      <vt:lpstr>Cultivating a Catholic Identity</vt:lpstr>
      <vt:lpstr>Financial Mechanics</vt:lpstr>
      <vt:lpstr>Governance Models</vt:lpstr>
      <vt:lpstr>Strategic Funding:  Diversifying the Portfolio</vt:lpstr>
      <vt:lpstr>From Vision to Action</vt:lpstr>
      <vt:lpstr>From Theory to Action</vt:lpstr>
      <vt:lpstr>From Theory to Action Catholic Identity</vt:lpstr>
      <vt:lpstr>From Theory to Action Academic Excellence</vt:lpstr>
      <vt:lpstr>From Theory to Action Governance and Leadership</vt:lpstr>
      <vt:lpstr>From Theory to Action Affordability and Accessibility</vt:lpstr>
      <vt:lpstr>From Theory to Action Strategic Planning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CATHOLIC  ARCHDIOCESE OF WASHINGTON  Board of Education Meeting March 15, 2022 Virtual</dc:title>
  <dc:creator>Lawyer, Michelle</dc:creator>
  <cp:lastModifiedBy>Jeremy Mcdonald</cp:lastModifiedBy>
  <cp:revision>17</cp:revision>
  <cp:lastPrinted>2024-04-17T18:27:03Z</cp:lastPrinted>
  <dcterms:modified xsi:type="dcterms:W3CDTF">2026-01-30T16:40:48Z</dcterms:modified>
</cp:coreProperties>
</file>